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7.xml"/>
  <Override ContentType="application/vnd.openxmlformats-officedocument.presentationml.notesSlide+xml" PartName="/ppt/notesSlides/notesSlide168.xml"/>
  <Override ContentType="application/vnd.openxmlformats-officedocument.presentationml.notesSlide+xml" PartName="/ppt/notesSlides/notesSlide125.xml"/>
  <Override ContentType="application/vnd.openxmlformats-officedocument.presentationml.notesSlide+xml" PartName="/ppt/notesSlides/notesSlide5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117.xml"/>
  <Override ContentType="application/vnd.openxmlformats-officedocument.presentationml.notesSlide+xml" PartName="/ppt/notesSlides/notesSlide91.xml"/>
  <Override ContentType="application/vnd.openxmlformats-officedocument.presentationml.notesSlide+xml" PartName="/ppt/notesSlides/notesSlide133.xml"/>
  <Override ContentType="application/vnd.openxmlformats-officedocument.presentationml.notesSlide+xml" PartName="/ppt/notesSlides/notesSlide176.xml"/>
  <Override ContentType="application/vnd.openxmlformats-officedocument.presentationml.notesSlide+xml" PartName="/ppt/notesSlides/notesSlide109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105.xml"/>
  <Override ContentType="application/vnd.openxmlformats-officedocument.presentationml.notesSlide+xml" PartName="/ppt/notesSlides/notesSlide148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137.xml"/>
  <Override ContentType="application/vnd.openxmlformats-officedocument.presentationml.notesSlide+xml" PartName="/ppt/notesSlides/notesSlide87.xml"/>
  <Override ContentType="application/vnd.openxmlformats-officedocument.presentationml.notesSlide+xml" PartName="/ppt/notesSlides/notesSlide44.xml"/>
  <Override ContentType="application/vnd.openxmlformats-officedocument.presentationml.notesSlide+xml" PartName="/ppt/notesSlides/notesSlide141.xml"/>
  <Override ContentType="application/vnd.openxmlformats-officedocument.presentationml.notesSlide+xml" PartName="/ppt/notesSlides/notesSlide153.xml"/>
  <Override ContentType="application/vnd.openxmlformats-officedocument.presentationml.notesSlide+xml" PartName="/ppt/notesSlides/notesSlide110.xml"/>
  <Override ContentType="application/vnd.openxmlformats-officedocument.presentationml.notesSlide+xml" PartName="/ppt/notesSlides/notesSlide184.xml"/>
  <Override ContentType="application/vnd.openxmlformats-officedocument.presentationml.notesSlide+xml" PartName="/ppt/notesSlides/notesSlide75.xml"/>
  <Override ContentType="application/vnd.openxmlformats-officedocument.presentationml.notesSlide+xml" PartName="/ppt/notesSlides/notesSlide180.xml"/>
  <Override ContentType="application/vnd.openxmlformats-officedocument.presentationml.notesSlide+xml" PartName="/ppt/notesSlides/notesSlide172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63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29.xml"/>
  <Override ContentType="application/vnd.openxmlformats-officedocument.presentationml.notesSlide+xml" PartName="/ppt/notesSlides/notesSlide60.xml"/>
  <Override ContentType="application/vnd.openxmlformats-officedocument.presentationml.notesSlide+xml" PartName="/ppt/notesSlides/notesSlide144.xml"/>
  <Override ContentType="application/vnd.openxmlformats-officedocument.presentationml.notesSlide+xml" PartName="/ppt/notesSlides/notesSlide48.xml"/>
  <Override ContentType="application/vnd.openxmlformats-officedocument.presentationml.notesSlide+xml" PartName="/ppt/notesSlides/notesSlide157.xml"/>
  <Override ContentType="application/vnd.openxmlformats-officedocument.presentationml.notesSlide+xml" PartName="/ppt/notesSlides/notesSlide114.xml"/>
  <Override ContentType="application/vnd.openxmlformats-officedocument.presentationml.notesSlide+xml" PartName="/ppt/notesSlides/notesSlide101.xml"/>
  <Override ContentType="application/vnd.openxmlformats-officedocument.presentationml.notesSlide+xml" PartName="/ppt/notesSlides/notesSlide95.xml"/>
  <Override ContentType="application/vnd.openxmlformats-officedocument.presentationml.notesSlide+xml" PartName="/ppt/notesSlides/notesSlide52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16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87.xml"/>
  <Override ContentType="application/vnd.openxmlformats-officedocument.presentationml.notesSlide+xml" PartName="/ppt/notesSlides/notesSlide78.xml"/>
  <Override ContentType="application/vnd.openxmlformats-officedocument.presentationml.notesSlide+xml" PartName="/ppt/notesSlides/notesSlide71.xml"/>
  <Override ContentType="application/vnd.openxmlformats-officedocument.presentationml.notesSlide+xml" PartName="/ppt/notesSlides/notesSlide84.xml"/>
  <Override ContentType="application/vnd.openxmlformats-officedocument.presentationml.notesSlide+xml" PartName="/ppt/notesSlides/notesSlide76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41.xml"/>
  <Override ContentType="application/vnd.openxmlformats-officedocument.presentationml.notesSlide+xml" PartName="/ppt/notesSlides/notesSlide124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82.xml"/>
  <Override ContentType="application/vnd.openxmlformats-officedocument.presentationml.notesSlide+xml" PartName="/ppt/notesSlides/notesSlide177.xml"/>
  <Override ContentType="application/vnd.openxmlformats-officedocument.presentationml.notesSlide+xml" PartName="/ppt/notesSlides/notesSlide94.xml"/>
  <Override ContentType="application/vnd.openxmlformats-officedocument.presentationml.notesSlide+xml" PartName="/ppt/notesSlides/notesSlide51.xml"/>
  <Override ContentType="application/vnd.openxmlformats-officedocument.presentationml.notesSlide+xml" PartName="/ppt/notesSlides/notesSlide90.xml"/>
  <Override ContentType="application/vnd.openxmlformats-officedocument.presentationml.notesSlide+xml" PartName="/ppt/notesSlides/notesSlide134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06.xml"/>
  <Override ContentType="application/vnd.openxmlformats-officedocument.presentationml.notesSlide+xml" PartName="/ppt/notesSlides/notesSlide99.xml"/>
  <Override ContentType="application/vnd.openxmlformats-officedocument.presentationml.notesSlide+xml" PartName="/ppt/notesSlides/notesSlide56.xml"/>
  <Override ContentType="application/vnd.openxmlformats-officedocument.presentationml.notesSlide+xml" PartName="/ppt/notesSlides/notesSlide152.xml"/>
  <Override ContentType="application/vnd.openxmlformats-officedocument.presentationml.notesSlide+xml" PartName="/ppt/notesSlides/notesSlide183.xml"/>
  <Override ContentType="application/vnd.openxmlformats-officedocument.presentationml.notesSlide+xml" PartName="/ppt/notesSlides/notesSlide61.xml"/>
  <Override ContentType="application/vnd.openxmlformats-officedocument.presentationml.notesSlide+xml" PartName="/ppt/notesSlides/notesSlide118.xml"/>
  <Override ContentType="application/vnd.openxmlformats-officedocument.presentationml.notesSlide+xml" PartName="/ppt/notesSlides/notesSlide167.xml"/>
  <Override ContentType="application/vnd.openxmlformats-officedocument.presentationml.notesSlide+xml" PartName="/ppt/notesSlides/notesSlide140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88.xml"/>
  <Override ContentType="application/vnd.openxmlformats-officedocument.presentationml.notesSlide+xml" PartName="/ppt/notesSlides/notesSlide149.xml"/>
  <Override ContentType="application/vnd.openxmlformats-officedocument.presentationml.notesSlide+xml" PartName="/ppt/notesSlides/notesSlide62.xml"/>
  <Override ContentType="application/vnd.openxmlformats-officedocument.presentationml.notesSlide+xml" PartName="/ppt/notesSlides/notesSlide45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39.xml"/>
  <Override ContentType="application/vnd.openxmlformats-officedocument.presentationml.notesSlide+xml" PartName="/ppt/notesSlides/notesSlide55.xml"/>
  <Override ContentType="application/vnd.openxmlformats-officedocument.presentationml.notesSlide+xml" PartName="/ppt/notesSlides/notesSlide15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13.xml"/>
  <Override ContentType="application/vnd.openxmlformats-officedocument.presentationml.notesSlide+xml" PartName="/ppt/notesSlides/notesSlide72.xml"/>
  <Override ContentType="application/vnd.openxmlformats-officedocument.presentationml.notesSlide+xml" PartName="/ppt/notesSlides/notesSlide98.xml"/>
  <Override ContentType="application/vnd.openxmlformats-officedocument.presentationml.notesSlide+xml" PartName="/ppt/notesSlides/notesSlide190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30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173.xml"/>
  <Override ContentType="application/vnd.openxmlformats-officedocument.presentationml.notesSlide+xml" PartName="/ppt/notesSlides/notesSlide128.xml"/>
  <Override ContentType="application/vnd.openxmlformats-officedocument.presentationml.notesSlide+xml" PartName="/ppt/notesSlides/notesSlide162.xml"/>
  <Override ContentType="application/vnd.openxmlformats-officedocument.presentationml.notesSlide+xml" PartName="/ppt/notesSlides/notesSlide49.xml"/>
  <Override ContentType="application/vnd.openxmlformats-officedocument.presentationml.notesSlide+xml" PartName="/ppt/notesSlides/notesSlide145.xml"/>
  <Override ContentType="application/vnd.openxmlformats-officedocument.presentationml.notesSlide+xml" PartName="/ppt/notesSlides/notesSlide102.xml"/>
  <Override ContentType="application/vnd.openxmlformats-officedocument.presentationml.notesSlide+xml" PartName="/ppt/notesSlides/notesSlide83.xml"/>
  <Override ContentType="application/vnd.openxmlformats-officedocument.presentationml.notesSlide+xml" PartName="/ppt/notesSlides/notesSlide40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66.xml"/>
  <Override ContentType="application/vnd.openxmlformats-officedocument.presentationml.notesSlide+xml" PartName="/ppt/notesSlides/notesSlide188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50.xml"/>
  <Override ContentType="application/vnd.openxmlformats-officedocument.presentationml.notesSlide+xml" PartName="/ppt/notesSlides/notesSlide107.xml"/>
  <Override ContentType="application/vnd.openxmlformats-officedocument.presentationml.notesSlide+xml" PartName="/ppt/notesSlides/notesSlide186.xml"/>
  <Override ContentType="application/vnd.openxmlformats-officedocument.presentationml.notesSlide+xml" PartName="/ppt/notesSlides/notesSlide143.xml"/>
  <Override ContentType="application/vnd.openxmlformats-officedocument.presentationml.notesSlide+xml" PartName="/ppt/notesSlides/notesSlide151.xml"/>
  <Override ContentType="application/vnd.openxmlformats-officedocument.presentationml.notesSlide+xml" PartName="/ppt/notesSlides/notesSlide100.xml"/>
  <Override ContentType="application/vnd.openxmlformats-officedocument.presentationml.notesSlide+xml" PartName="/ppt/notesSlides/notesSlide42.xml"/>
  <Override ContentType="application/vnd.openxmlformats-officedocument.presentationml.notesSlide+xml" PartName="/ppt/notesSlides/notesSlide85.xml"/>
  <Override ContentType="application/vnd.openxmlformats-officedocument.presentationml.notesSlide+xml" PartName="/ppt/notesSlides/notesSlide194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77.xml"/>
  <Override ContentType="application/vnd.openxmlformats-officedocument.presentationml.notesSlide+xml" PartName="/ppt/notesSlides/notesSlide73.xml"/>
  <Override ContentType="application/vnd.openxmlformats-officedocument.presentationml.notesSlide+xml" PartName="/ppt/notesSlides/notesSlide119.xml"/>
  <Override ContentType="application/vnd.openxmlformats-officedocument.presentationml.notesSlide+xml" PartName="/ppt/notesSlides/notesSlide81.xml"/>
  <Override ContentType="application/vnd.openxmlformats-officedocument.presentationml.notesSlide+xml" PartName="/ppt/notesSlides/notesSlide166.xml"/>
  <Override ContentType="application/vnd.openxmlformats-officedocument.presentationml.notesSlide+xml" PartName="/ppt/notesSlides/notesSlide182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69.xml"/>
  <Override ContentType="application/vnd.openxmlformats-officedocument.presentationml.notesSlide+xml" PartName="/ppt/notesSlides/notesSlide178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135.xml"/>
  <Override ContentType="application/vnd.openxmlformats-officedocument.presentationml.notesSlide+xml" PartName="/ppt/notesSlides/notesSlide93.xml"/>
  <Override ContentType="application/vnd.openxmlformats-officedocument.presentationml.notesSlide+xml" PartName="/ppt/notesSlides/notesSlide57.xml"/>
  <Override ContentType="application/vnd.openxmlformats-officedocument.presentationml.notesSlide+xml" PartName="/ppt/notesSlides/notesSlide123.xml"/>
  <Override ContentType="application/vnd.openxmlformats-officedocument.presentationml.notesSlide+xml" PartName="/ppt/notesSlides/notesSlide171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138.xml"/>
  <Override ContentType="application/vnd.openxmlformats-officedocument.presentationml.notesSlide+xml" PartName="/ppt/notesSlides/notesSlide163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54.xml"/>
  <Override ContentType="application/vnd.openxmlformats-officedocument.presentationml.notesSlide+xml" PartName="/ppt/notesSlides/notesSlide112.xml"/>
  <Override ContentType="application/vnd.openxmlformats-officedocument.presentationml.notesSlide+xml" PartName="/ppt/notesSlides/notesSlide103.xml"/>
  <Override ContentType="application/vnd.openxmlformats-officedocument.presentationml.notesSlide+xml" PartName="/ppt/notesSlides/notesSlide97.xml"/>
  <Override ContentType="application/vnd.openxmlformats-officedocument.presentationml.notesSlide+xml" PartName="/ppt/notesSlides/notesSlide155.xml"/>
  <Override ContentType="application/vnd.openxmlformats-officedocument.presentationml.notesSlide+xml" PartName="/ppt/notesSlides/notesSlide189.xml"/>
  <Override ContentType="application/vnd.openxmlformats-officedocument.presentationml.notesSlide+xml" PartName="/ppt/notesSlides/notesSlide46.xml"/>
  <Override ContentType="application/vnd.openxmlformats-officedocument.presentationml.notesSlide+xml" PartName="/ppt/notesSlides/notesSlide89.xml"/>
  <Override ContentType="application/vnd.openxmlformats-officedocument.presentationml.notesSlide+xml" PartName="/ppt/notesSlides/notesSlide146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20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131.xml"/>
  <Override ContentType="application/vnd.openxmlformats-officedocument.presentationml.notesSlide+xml" PartName="/ppt/notesSlides/notesSlide127.xml"/>
  <Override ContentType="application/vnd.openxmlformats-officedocument.presentationml.notesSlide+xml" PartName="/ppt/notesSlides/notesSlide19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65.xml"/>
  <Override ContentType="application/vnd.openxmlformats-officedocument.presentationml.notesSlide+xml" PartName="/ppt/notesSlides/notesSlide174.xml"/>
  <Override ContentType="application/vnd.openxmlformats-officedocument.presentationml.notesSlide+xml" PartName="/ppt/notesSlides/notesSlide92.xml"/>
  <Override ContentType="application/vnd.openxmlformats-officedocument.presentationml.notesSlide+xml" PartName="/ppt/notesSlides/notesSlide193.xml"/>
  <Override ContentType="application/vnd.openxmlformats-officedocument.presentationml.notesSlide+xml" PartName="/ppt/notesSlides/notesSlide150.xml"/>
  <Override ContentType="application/vnd.openxmlformats-officedocument.presentationml.notesSlide+xml" PartName="/ppt/notesSlides/notesSlide142.xml"/>
  <Override ContentType="application/vnd.openxmlformats-officedocument.presentationml.notesSlide+xml" PartName="/ppt/notesSlides/notesSlide116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59.xml"/>
  <Override ContentType="application/vnd.openxmlformats-officedocument.presentationml.notesSlide+xml" PartName="/ppt/notesSlides/notesSlide185.xml"/>
  <Override ContentType="application/vnd.openxmlformats-officedocument.presentationml.notesSlide+xml" PartName="/ppt/notesSlides/notesSlide126.xml"/>
  <Override ContentType="application/vnd.openxmlformats-officedocument.presentationml.notesSlide+xml" PartName="/ppt/notesSlides/notesSlide68.xml"/>
  <Override ContentType="application/vnd.openxmlformats-officedocument.presentationml.notesSlide+xml" PartName="/ppt/notesSlides/notesSlide169.xml"/>
  <Override ContentType="application/vnd.openxmlformats-officedocument.presentationml.notesSlide+xml" PartName="/ppt/notesSlides/notesSlide108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60.xml"/>
  <Override ContentType="application/vnd.openxmlformats-officedocument.presentationml.notesSlide+xml" PartName="/ppt/notesSlides/notesSlide43.xml"/>
  <Override ContentType="application/vnd.openxmlformats-officedocument.presentationml.notesSlide+xml" PartName="/ppt/notesSlides/notesSlide86.xml"/>
  <Override ContentType="application/vnd.openxmlformats-officedocument.presentationml.notesSlide+xml" PartName="/ppt/notesSlides/notesSlide179.xml"/>
  <Override ContentType="application/vnd.openxmlformats-officedocument.presentationml.notesSlide+xml" PartName="/ppt/notesSlides/notesSlide165.xml"/>
  <Override ContentType="application/vnd.openxmlformats-officedocument.presentationml.notesSlide+xml" PartName="/ppt/notesSlides/notesSlide122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80.xml"/>
  <Override ContentType="application/vnd.openxmlformats-officedocument.presentationml.notesSlide+xml" PartName="/ppt/notesSlides/notesSlide74.xml"/>
  <Override ContentType="application/vnd.openxmlformats-officedocument.presentationml.notesSlide+xml" PartName="/ppt/notesSlides/notesSlide170.xml"/>
  <Override ContentType="application/vnd.openxmlformats-officedocument.presentationml.notesSlide+xml" PartName="/ppt/notesSlides/notesSlide58.xml"/>
  <Override ContentType="application/vnd.openxmlformats-officedocument.presentationml.notesSlide+xml" PartName="/ppt/notesSlides/notesSlide154.xml"/>
  <Override ContentType="application/vnd.openxmlformats-officedocument.presentationml.notesSlide+xml" PartName="/ppt/notesSlides/notesSlide136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70.xml"/>
  <Override ContentType="application/vnd.openxmlformats-officedocument.presentationml.notesSlide+xml" PartName="/ppt/notesSlides/notesSlide111.xml"/>
  <Override ContentType="application/vnd.openxmlformats-officedocument.presentationml.notesSlide+xml" PartName="/ppt/notesSlides/notesSlide181.xml"/>
  <Override ContentType="application/vnd.openxmlformats-officedocument.presentationml.notesSlide+xml" PartName="/ppt/notesSlides/notesSlide47.xml"/>
  <Override ContentType="application/vnd.openxmlformats-officedocument.presentationml.notesSlide+xml" PartName="/ppt/notesSlides/notesSlide104.xml"/>
  <Override ContentType="application/vnd.openxmlformats-officedocument.presentationml.notesSlide+xml" PartName="/ppt/notesSlides/notesSlide147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164.xml"/>
  <Override ContentType="application/vnd.openxmlformats-officedocument.presentationml.notesSlide+xml" PartName="/ppt/notesSlides/notesSlide64.xml"/>
  <Override ContentType="application/vnd.openxmlformats-officedocument.presentationml.notesSlide+xml" PartName="/ppt/notesSlides/notesSlide121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9.xml"/>
  <Override ContentType="application/vnd.openxmlformats-officedocument.presentationml.notesSlide+xml" PartName="/ppt/notesSlides/notesSlide132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96.xml"/>
  <Override ContentType="application/vnd.openxmlformats-officedocument.presentationml.notesSlide+xml" PartName="/ppt/notesSlides/notesSlide192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15.xml"/>
  <Override ContentType="application/vnd.openxmlformats-officedocument.presentationml.notesSlide+xml" PartName="/ppt/notesSlides/notesSlide53.xml"/>
  <Override ContentType="application/vnd.openxmlformats-officedocument.presentationml.notesSlide+xml" PartName="/ppt/notesSlides/notesSlide158.xml"/>
  <Override ContentType="application/vnd.openxmlformats-officedocument.presentationml.notesSlide+xml" PartName="/ppt/notesSlides/notesSlide175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1.xml"/>
  <Override ContentType="application/vnd.openxmlformats-officedocument.presentationml.slide+xml" PartName="/ppt/slides/slide164.xml"/>
  <Override ContentType="application/vnd.openxmlformats-officedocument.presentationml.slide+xml" PartName="/ppt/slides/slide43.xml"/>
  <Override ContentType="application/vnd.openxmlformats-officedocument.presentationml.slide+xml" PartName="/ppt/slides/slide78.xml"/>
  <Override ContentType="application/vnd.openxmlformats-officedocument.presentationml.slide+xml" PartName="/ppt/slides/slide86.xml"/>
  <Override ContentType="application/vnd.openxmlformats-officedocument.presentationml.slide+xml" PartName="/ppt/slides/slide35.xml"/>
  <Override ContentType="application/vnd.openxmlformats-officedocument.presentationml.slide+xml" PartName="/ppt/slides/slide105.xml"/>
  <Override ContentType="application/vnd.openxmlformats-officedocument.presentationml.slide+xml" PartName="/ppt/slides/slide148.xml"/>
  <Override ContentType="application/vnd.openxmlformats-officedocument.presentationml.slide+xml" PartName="/ppt/slides/slide172.xml"/>
  <Override ContentType="application/vnd.openxmlformats-officedocument.presentationml.slide+xml" PartName="/ppt/slides/slide19.xml"/>
  <Override ContentType="application/vnd.openxmlformats-officedocument.presentationml.slide+xml" PartName="/ppt/slides/slide5.xml"/>
  <Override ContentType="application/vnd.openxmlformats-officedocument.presentationml.slide+xml" PartName="/ppt/slides/slide51.xml"/>
  <Override ContentType="application/vnd.openxmlformats-officedocument.presentationml.slide+xml" PartName="/ppt/slides/slide113.xml"/>
  <Override ContentType="application/vnd.openxmlformats-officedocument.presentationml.slide+xml" PartName="/ppt/slides/slide94.xml"/>
  <Override ContentType="application/vnd.openxmlformats-officedocument.presentationml.slide+xml" PartName="/ppt/slides/slide156.xml"/>
  <Override ContentType="application/vnd.openxmlformats-officedocument.presentationml.slide+xml" PartName="/ppt/slides/slide71.xml"/>
  <Override ContentType="application/vnd.openxmlformats-officedocument.presentationml.slide+xml" PartName="/ppt/slides/slide179.xml"/>
  <Override ContentType="application/vnd.openxmlformats-officedocument.presentationml.slide+xml" PartName="/ppt/slides/slide66.xml"/>
  <Override ContentType="application/vnd.openxmlformats-officedocument.presentationml.slide+xml" PartName="/ppt/slides/slide23.xml"/>
  <Override ContentType="application/vnd.openxmlformats-officedocument.presentationml.slide+xml" PartName="/ppt/slides/slide136.xml"/>
  <Override ContentType="application/vnd.openxmlformats-officedocument.presentationml.slide+xml" PartName="/ppt/slides/slide184.xml"/>
  <Override ContentType="application/vnd.openxmlformats-officedocument.presentationml.slide+xml" PartName="/ppt/slides/slide141.xml"/>
  <Override ContentType="application/vnd.openxmlformats-officedocument.presentationml.slide+xml" PartName="/ppt/slides/slide82.xml"/>
  <Override ContentType="application/vnd.openxmlformats-officedocument.presentationml.slide+xml" PartName="/ppt/slides/slide9.xml"/>
  <Override ContentType="application/vnd.openxmlformats-officedocument.presentationml.slide+xml" PartName="/ppt/slides/slide168.xml"/>
  <Override ContentType="application/vnd.openxmlformats-officedocument.presentationml.slide+xml" PartName="/ppt/slides/slide12.xml"/>
  <Override ContentType="application/vnd.openxmlformats-officedocument.presentationml.slide+xml" PartName="/ppt/slides/slide108.xml"/>
  <Override ContentType="application/vnd.openxmlformats-officedocument.presentationml.slide+xml" PartName="/ppt/slides/slide187.xml"/>
  <Override ContentType="application/vnd.openxmlformats-officedocument.presentationml.slide+xml" PartName="/ppt/slides/slide98.xml"/>
  <Override ContentType="application/vnd.openxmlformats-officedocument.presentationml.slide+xml" PartName="/ppt/slides/slide152.xml"/>
  <Override ContentType="application/vnd.openxmlformats-officedocument.presentationml.slide+xml" PartName="/ppt/slides/slide125.xml"/>
  <Override ContentType="application/vnd.openxmlformats-officedocument.presentationml.slide+xml" PartName="/ppt/slides/slide20.xml"/>
  <Override ContentType="application/vnd.openxmlformats-officedocument.presentationml.slide+xml" PartName="/ppt/slides/slide161.xml"/>
  <Override ContentType="application/vnd.openxmlformats-officedocument.presentationml.slide+xml" PartName="/ppt/slides/slide38.xml"/>
  <Override ContentType="application/vnd.openxmlformats-officedocument.presentationml.slide+xml" PartName="/ppt/slides/slide46.xml"/>
  <Override ContentType="application/vnd.openxmlformats-officedocument.presentationml.slide+xml" PartName="/ppt/slides/slide55.xml"/>
  <Override ContentType="application/vnd.openxmlformats-officedocument.presentationml.slide+xml" PartName="/ppt/slides/slide59.xml"/>
  <Override ContentType="application/vnd.openxmlformats-officedocument.presentationml.slide+xml" PartName="/ppt/slides/slide89.xml"/>
  <Override ContentType="application/vnd.openxmlformats-officedocument.presentationml.slide+xml" PartName="/ppt/slides/slide129.xml"/>
  <Override ContentType="application/vnd.openxmlformats-officedocument.presentationml.slide+xml" PartName="/ppt/slides/slide63.xml"/>
  <Override ContentType="application/vnd.openxmlformats-officedocument.presentationml.slide+xml" PartName="/ppt/slides/slide159.xml"/>
  <Override ContentType="application/vnd.openxmlformats-officedocument.presentationml.slide+xml" PartName="/ppt/slides/slide101.xml"/>
  <Override ContentType="application/vnd.openxmlformats-officedocument.presentationml.slide+xml" PartName="/ppt/slides/slide116.xml"/>
  <Override ContentType="application/vnd.openxmlformats-officedocument.presentationml.slide+xml" PartName="/ppt/slides/slide144.xml"/>
  <Override ContentType="application/vnd.openxmlformats-officedocument.presentationml.slide+xml" PartName="/ppt/slides/slide133.xml"/>
  <Override ContentType="application/vnd.openxmlformats-officedocument.presentationml.slide+xml" PartName="/ppt/slides/slide91.xml"/>
  <Override ContentType="application/vnd.openxmlformats-officedocument.presentationml.slide+xml" PartName="/ppt/slides/slide31.xml"/>
  <Override ContentType="application/vnd.openxmlformats-officedocument.presentationml.slide+xml" PartName="/ppt/slides/slide74.xml"/>
  <Override ContentType="application/vnd.openxmlformats-officedocument.presentationml.slide+xml" PartName="/ppt/slides/slide176.xml"/>
  <Override ContentType="application/vnd.openxmlformats-officedocument.presentationml.slide+xml" PartName="/ppt/slides/slide27.xml"/>
  <Override ContentType="application/vnd.openxmlformats-officedocument.presentationml.slide+xml" PartName="/ppt/slides/slide2.xml"/>
  <Override ContentType="application/vnd.openxmlformats-officedocument.presentationml.slide+xml" PartName="/ppt/slides/slide180.xml"/>
  <Override ContentType="application/vnd.openxmlformats-officedocument.presentationml.slide+xml" PartName="/ppt/slides/slide18.xml"/>
  <Override ContentType="application/vnd.openxmlformats-officedocument.presentationml.slide+xml" PartName="/ppt/slides/slide52.xml"/>
  <Override ContentType="application/vnd.openxmlformats-officedocument.presentationml.slide+xml" PartName="/ppt/slides/slide95.xml"/>
  <Override ContentType="application/vnd.openxmlformats-officedocument.presentationml.slide+xml" PartName="/ppt/slides/slide181.xml"/>
  <Override ContentType="application/vnd.openxmlformats-officedocument.presentationml.slide+xml" PartName="/ppt/slides/slide157.xml"/>
  <Override ContentType="application/vnd.openxmlformats-officedocument.presentationml.slide+xml" PartName="/ppt/slides/slide77.xml"/>
  <Override ContentType="application/vnd.openxmlformats-officedocument.presentationml.slide+xml" PartName="/ppt/slides/slide165.xml"/>
  <Override ContentType="application/vnd.openxmlformats-officedocument.presentationml.slide+xml" PartName="/ppt/slides/slide34.xml"/>
  <Override ContentType="application/vnd.openxmlformats-officedocument.presentationml.slide+xml" PartName="/ppt/slides/slide122.xml"/>
  <Override ContentType="application/vnd.openxmlformats-officedocument.presentationml.slide+xml" PartName="/ppt/slides/slide147.xml"/>
  <Override ContentType="application/vnd.openxmlformats-officedocument.presentationml.slide+xml" PartName="/ppt/slides/slide191.xml"/>
  <Override ContentType="application/vnd.openxmlformats-officedocument.presentationml.slide+xml" PartName="/ppt/slides/slide104.xml"/>
  <Override ContentType="application/vnd.openxmlformats-officedocument.presentationml.slide+xml" PartName="/ppt/slides/slide24.xml"/>
  <Override ContentType="application/vnd.openxmlformats-officedocument.presentationml.slide+xml" PartName="/ppt/slides/slide137.xml"/>
  <Override ContentType="application/vnd.openxmlformats-officedocument.presentationml.slide+xml" PartName="/ppt/slides/slide110.xml"/>
  <Override ContentType="application/vnd.openxmlformats-officedocument.presentationml.slide+xml" PartName="/ppt/slides/slide153.xml"/>
  <Override ContentType="application/vnd.openxmlformats-officedocument.presentationml.slide+xml" PartName="/ppt/slides/slide67.xml"/>
  <Override ContentType="application/vnd.openxmlformats-officedocument.presentationml.slide+xml" PartName="/ppt/slides/slide171.xml"/>
  <Override ContentType="application/vnd.openxmlformats-officedocument.presentationml.slide+xml" PartName="/ppt/slides/slide49.xml"/>
  <Override ContentType="application/vnd.openxmlformats-officedocument.presentationml.slide+xml" PartName="/ppt/slides/slide83.xml"/>
  <Override ContentType="application/vnd.openxmlformats-officedocument.presentationml.slide+xml" PartName="/ppt/slides/slide6.xml"/>
  <Override ContentType="application/vnd.openxmlformats-officedocument.presentationml.slide+xml" PartName="/ppt/slides/slide119.xml"/>
  <Override ContentType="application/vnd.openxmlformats-officedocument.presentationml.slide+xml" PartName="/ppt/slides/slide40.xml"/>
  <Override ContentType="application/vnd.openxmlformats-officedocument.presentationml.slide+xml" PartName="/ppt/slides/slide73.xml"/>
  <Override ContentType="application/vnd.openxmlformats-officedocument.presentationml.slide+xml" PartName="/ppt/slides/slide169.xml"/>
  <Override ContentType="application/vnd.openxmlformats-officedocument.presentationml.slide+xml" PartName="/ppt/slides/slide30.xml"/>
  <Override ContentType="application/vnd.openxmlformats-officedocument.presentationml.slide+xml" PartName="/ppt/slides/slide126.xml"/>
  <Override ContentType="application/vnd.openxmlformats-officedocument.presentationml.slide+xml" PartName="/ppt/slides/slide186.xml"/>
  <Override ContentType="application/vnd.openxmlformats-officedocument.presentationml.slide+xml" PartName="/ppt/slides/slide109.xml"/>
  <Override ContentType="application/vnd.openxmlformats-officedocument.presentationml.slide+xml" PartName="/ppt/slides/slide99.xml"/>
  <Override ContentType="application/vnd.openxmlformats-officedocument.presentationml.slide+xml" PartName="/ppt/slides/slide39.xml"/>
  <Override ContentType="application/vnd.openxmlformats-officedocument.presentationml.slide+xml" PartName="/ppt/slides/slide13.xml"/>
  <Override ContentType="application/vnd.openxmlformats-officedocument.presentationml.slide+xml" PartName="/ppt/slides/slide56.xml"/>
  <Override ContentType="application/vnd.openxmlformats-officedocument.presentationml.slide+xml" PartName="/ppt/slides/slide160.xml"/>
  <Override ContentType="application/vnd.openxmlformats-officedocument.presentationml.slide+xml" PartName="/ppt/slides/slide100.xml"/>
  <Override ContentType="application/vnd.openxmlformats-officedocument.presentationml.slide+xml" PartName="/ppt/slides/slide90.xml"/>
  <Override ContentType="application/vnd.openxmlformats-officedocument.presentationml.slide+xml" PartName="/ppt/slides/slide143.xml"/>
  <Override ContentType="application/vnd.openxmlformats-officedocument.presentationml.slide+xml" PartName="/ppt/slides/slide132.xml"/>
  <Override ContentType="application/vnd.openxmlformats-officedocument.presentationml.slide+xml" PartName="/ppt/slides/slide62.xml"/>
  <Override ContentType="application/vnd.openxmlformats-officedocument.presentationml.slide+xml" PartName="/ppt/slides/slide175.xml"/>
  <Override ContentType="application/vnd.openxmlformats-officedocument.presentationml.slide+xml" PartName="/ppt/slides/slide1.xml"/>
  <Override ContentType="application/vnd.openxmlformats-officedocument.presentationml.slide+xml" PartName="/ppt/slides/slide192.xml"/>
  <Override ContentType="application/vnd.openxmlformats-officedocument.presentationml.slide+xml" PartName="/ppt/slides/slide45.xml"/>
  <Override ContentType="application/vnd.openxmlformats-officedocument.presentationml.slide+xml" PartName="/ppt/slides/slide28.xml"/>
  <Override ContentType="application/vnd.openxmlformats-officedocument.presentationml.slide+xml" PartName="/ppt/slides/slide88.xml"/>
  <Override ContentType="application/vnd.openxmlformats-officedocument.presentationml.slide+xml" PartName="/ppt/slides/slide158.xml"/>
  <Override ContentType="application/vnd.openxmlformats-officedocument.presentationml.slide+xml" PartName="/ppt/slides/slide115.xml"/>
  <Override ContentType="application/vnd.openxmlformats-officedocument.presentationml.slide+xml" PartName="/ppt/slides/slide3.xml"/>
  <Override ContentType="application/vnd.openxmlformats-officedocument.presentationml.slide+xml" PartName="/ppt/slides/slide182.xml"/>
  <Override ContentType="application/vnd.openxmlformats-officedocument.presentationml.slide+xml" PartName="/ppt/slides/slide17.xml"/>
  <Override ContentType="application/vnd.openxmlformats-officedocument.presentationml.slide+xml" PartName="/ppt/slides/slide138.xml"/>
  <Override ContentType="application/vnd.openxmlformats-officedocument.presentationml.slide+xml" PartName="/ppt/slides/slide25.xml"/>
  <Override ContentType="application/vnd.openxmlformats-officedocument.presentationml.slide+xml" PartName="/ppt/slides/slide174.xml"/>
  <Override ContentType="application/vnd.openxmlformats-officedocument.presentationml.slide+xml" PartName="/ppt/slides/slide190.xml"/>
  <Override ContentType="application/vnd.openxmlformats-officedocument.presentationml.slide+xml" PartName="/ppt/slides/slide33.xml"/>
  <Override ContentType="application/vnd.openxmlformats-officedocument.presentationml.slide+xml" PartName="/ppt/slides/slide68.xml"/>
  <Override ContentType="application/vnd.openxmlformats-officedocument.presentationml.slide+xml" PartName="/ppt/slides/slide170.xml"/>
  <Override ContentType="application/vnd.openxmlformats-officedocument.presentationml.slide+xml" PartName="/ppt/slides/slide84.xml"/>
  <Override ContentType="application/vnd.openxmlformats-officedocument.presentationml.slide+xml" PartName="/ppt/slides/slide107.xml"/>
  <Override ContentType="application/vnd.openxmlformats-officedocument.presentationml.slide+xml" PartName="/ppt/slides/slide37.xml"/>
  <Override ContentType="application/vnd.openxmlformats-officedocument.presentationml.slide+xml" PartName="/ppt/slides/slide123.xml"/>
  <Override ContentType="application/vnd.openxmlformats-officedocument.presentationml.slide+xml" PartName="/ppt/slides/slide166.xml"/>
  <Override ContentType="application/vnd.openxmlformats-officedocument.presentationml.slide+xml" PartName="/ppt/slides/slide41.xml"/>
  <Override ContentType="application/vnd.openxmlformats-officedocument.presentationml.slide+xml" PartName="/ppt/slides/slide7.xml"/>
  <Override ContentType="application/vnd.openxmlformats-officedocument.presentationml.slide+xml" PartName="/ppt/slides/slide154.xml"/>
  <Override ContentType="application/vnd.openxmlformats-officedocument.presentationml.slide+xml" PartName="/ppt/slides/slide10.xml"/>
  <Override ContentType="application/vnd.openxmlformats-officedocument.presentationml.slide+xml" PartName="/ppt/slides/slide111.xml"/>
  <Override ContentType="application/vnd.openxmlformats-officedocument.presentationml.slide+xml" PartName="/ppt/slides/slide53.xml"/>
  <Override ContentType="application/vnd.openxmlformats-officedocument.presentationml.slide+xml" PartName="/ppt/slides/slide96.xml"/>
  <Override ContentType="application/vnd.openxmlformats-officedocument.presentationml.slide+xml" PartName="/ppt/slides/slide48.xml"/>
  <Override ContentType="application/vnd.openxmlformats-officedocument.presentationml.slide+xml" PartName="/ppt/slides/slide22.xml"/>
  <Override ContentType="application/vnd.openxmlformats-officedocument.presentationml.slide+xml" PartName="/ppt/slides/slide185.xml"/>
  <Override ContentType="application/vnd.openxmlformats-officedocument.presentationml.slide+xml" PartName="/ppt/slides/slide65.xml"/>
  <Override ContentType="application/vnd.openxmlformats-officedocument.presentationml.slide+xml" PartName="/ppt/slides/slide118.xml"/>
  <Override ContentType="application/vnd.openxmlformats-officedocument.presentationml.slide+xml" PartName="/ppt/slides/slide142.xml"/>
  <Override ContentType="application/vnd.openxmlformats-officedocument.presentationml.slide+xml" PartName="/ppt/slides/slide72.xml"/>
  <Override ContentType="application/vnd.openxmlformats-officedocument.presentationml.slide+xml" PartName="/ppt/slides/slide135.xml"/>
  <Override ContentType="application/vnd.openxmlformats-officedocument.presentationml.slide+xml" PartName="/ppt/slides/slide178.xml"/>
  <Override ContentType="application/vnd.openxmlformats-officedocument.presentationml.slide+xml" PartName="/ppt/slides/slide29.xml"/>
  <Override ContentType="application/vnd.openxmlformats-officedocument.presentationml.slide+xml" PartName="/ppt/slides/slide76.xml"/>
  <Override ContentType="application/vnd.openxmlformats-officedocument.presentationml.slide+xml" PartName="/ppt/slides/slide131.xml"/>
  <Override ContentType="application/vnd.openxmlformats-officedocument.presentationml.slide+xml" PartName="/ppt/slides/slide93.xml"/>
  <Override ContentType="application/vnd.openxmlformats-officedocument.presentationml.slide+xml" PartName="/ppt/slides/slide80.xml"/>
  <Override ContentType="application/vnd.openxmlformats-officedocument.presentationml.slide+xml" PartName="/ppt/slides/slide103.xml"/>
  <Override ContentType="application/vnd.openxmlformats-officedocument.presentationml.slide+xml" PartName="/ppt/slides/slide61.xml"/>
  <Override ContentType="application/vnd.openxmlformats-officedocument.presentationml.slide+xml" PartName="/ppt/slides/slide114.xml"/>
  <Override ContentType="application/vnd.openxmlformats-officedocument.presentationml.slide+xml" PartName="/ppt/slides/slide163.xml"/>
  <Override ContentType="application/vnd.openxmlformats-officedocument.presentationml.slide+xml" PartName="/ppt/slides/slide127.xml"/>
  <Override ContentType="application/vnd.openxmlformats-officedocument.presentationml.slide+xml" PartName="/ppt/slides/slide146.xml"/>
  <Override ContentType="application/vnd.openxmlformats-officedocument.presentationml.slide+xml" PartName="/ppt/slides/slide150.xml"/>
  <Override ContentType="application/vnd.openxmlformats-officedocument.presentationml.slide+xml" PartName="/ppt/slides/slide189.xml"/>
  <Override ContentType="application/vnd.openxmlformats-officedocument.presentationml.slide+xml" PartName="/ppt/slides/slide120.xml"/>
  <Override ContentType="application/vnd.openxmlformats-officedocument.presentationml.slide+xml" PartName="/ppt/slides/slide87.xml"/>
  <Override ContentType="application/vnd.openxmlformats-officedocument.presentationml.slide+xml" PartName="/ppt/slides/slide57.xml"/>
  <Override ContentType="application/vnd.openxmlformats-officedocument.presentationml.slide+xml" PartName="/ppt/slides/slide44.xml"/>
  <Override ContentType="application/vnd.openxmlformats-officedocument.presentationml.slide+xml" PartName="/ppt/slides/slide193.xml"/>
  <Override ContentType="application/vnd.openxmlformats-officedocument.presentationml.slide+xml" PartName="/ppt/slides/slide14.xml"/>
  <Override ContentType="application/vnd.openxmlformats-officedocument.presentationml.slide+xml" PartName="/ppt/slides/slide4.xml"/>
  <Override ContentType="application/vnd.openxmlformats-officedocument.presentationml.slide+xml" PartName="/ppt/slides/slide139.xml"/>
  <Override ContentType="application/vnd.openxmlformats-officedocument.presentationml.slide+xml" PartName="/ppt/slides/slide60.xml"/>
  <Override ContentType="application/vnd.openxmlformats-officedocument.presentationml.slide+xml" PartName="/ppt/slides/slide26.xml"/>
  <Override ContentType="application/vnd.openxmlformats-officedocument.presentationml.slide+xml" PartName="/ppt/slides/slide112.xml"/>
  <Override ContentType="application/vnd.openxmlformats-officedocument.presentationml.slide+xml" PartName="/ppt/slides/slide155.xml"/>
  <Override ContentType="application/vnd.openxmlformats-officedocument.presentationml.slide+xml" PartName="/ppt/slides/slide69.xml"/>
  <Override ContentType="application/vnd.openxmlformats-officedocument.presentationml.slide+xml" PartName="/ppt/slides/slide85.xml"/>
  <Override ContentType="application/vnd.openxmlformats-officedocument.presentationml.slide+xml" PartName="/ppt/slides/slide42.xml"/>
  <Override ContentType="application/vnd.openxmlformats-officedocument.presentationml.slide+xml" PartName="/ppt/slides/slide50.xml"/>
  <Override ContentType="application/vnd.openxmlformats-officedocument.presentationml.slide+xml" PartName="/ppt/slides/slide130.xml"/>
  <Override ContentType="application/vnd.openxmlformats-officedocument.presentationml.slide+xml" PartName="/ppt/slides/slide173.xml"/>
  <Override ContentType="application/vnd.openxmlformats-officedocument.presentationml.slide+xml" PartName="/ppt/slides/slide16.xml"/>
  <Override ContentType="application/vnd.openxmlformats-officedocument.presentationml.slide+xml" PartName="/ppt/slides/slide97.xml"/>
  <Override ContentType="application/vnd.openxmlformats-officedocument.presentationml.slide+xml" PartName="/ppt/slides/slide140.xml"/>
  <Override ContentType="application/vnd.openxmlformats-officedocument.presentationml.slide+xml" PartName="/ppt/slides/slide11.xml"/>
  <Override ContentType="application/vnd.openxmlformats-officedocument.presentationml.slide+xml" PartName="/ppt/slides/slide183.xml"/>
  <Override ContentType="application/vnd.openxmlformats-officedocument.presentationml.slide+xml" PartName="/ppt/slides/slide54.xml"/>
  <Override ContentType="application/vnd.openxmlformats-officedocument.presentationml.slide+xml" PartName="/ppt/slides/slide36.xml"/>
  <Override ContentType="application/vnd.openxmlformats-officedocument.presentationml.slide+xml" PartName="/ppt/slides/slide79.xml"/>
  <Override ContentType="application/vnd.openxmlformats-officedocument.presentationml.slide+xml" PartName="/ppt/slides/slide149.xml"/>
  <Override ContentType="application/vnd.openxmlformats-officedocument.presentationml.slide+xml" PartName="/ppt/slides/slide124.xml"/>
  <Override ContentType="application/vnd.openxmlformats-officedocument.presentationml.slide+xml" PartName="/ppt/slides/slide106.xml"/>
  <Override ContentType="application/vnd.openxmlformats-officedocument.presentationml.slide+xml" PartName="/ppt/slides/slide167.xml"/>
  <Override ContentType="application/vnd.openxmlformats-officedocument.presentationml.slide+xml" PartName="/ppt/slides/slide70.xml"/>
  <Override ContentType="application/vnd.openxmlformats-officedocument.presentationml.slide+xml" PartName="/ppt/slides/slide194.xml"/>
  <Override ContentType="application/vnd.openxmlformats-officedocument.presentationml.slide+xml" PartName="/ppt/slides/slide151.xml"/>
  <Override ContentType="application/vnd.openxmlformats-officedocument.presentationml.slide+xml" PartName="/ppt/slides/slide177.xml"/>
  <Override ContentType="application/vnd.openxmlformats-officedocument.presentationml.slide+xml" PartName="/ppt/slides/slide134.xml"/>
  <Override ContentType="application/vnd.openxmlformats-officedocument.presentationml.slide+xml" PartName="/ppt/slides/slide47.xml"/>
  <Override ContentType="application/vnd.openxmlformats-officedocument.presentationml.slide+xml" PartName="/ppt/slides/slide21.xml"/>
  <Override ContentType="application/vnd.openxmlformats-officedocument.presentationml.slide+xml" PartName="/ppt/slides/slide64.xml"/>
  <Override ContentType="application/vnd.openxmlformats-officedocument.presentationml.slide+xml" PartName="/ppt/slides/slide81.xml"/>
  <Override ContentType="application/vnd.openxmlformats-officedocument.presentationml.slide+xml" PartName="/ppt/slides/slide8.xml"/>
  <Override ContentType="application/vnd.openxmlformats-officedocument.presentationml.slide+xml" PartName="/ppt/slides/slide117.xml"/>
  <Override ContentType="application/vnd.openxmlformats-officedocument.presentationml.slide+xml" PartName="/ppt/slides/slide145.xml"/>
  <Override ContentType="application/vnd.openxmlformats-officedocument.presentationml.slide+xml" PartName="/ppt/slides/slide188.xml"/>
  <Override ContentType="application/vnd.openxmlformats-officedocument.presentationml.slide+xml" PartName="/ppt/slides/slide162.xml"/>
  <Override ContentType="application/vnd.openxmlformats-officedocument.presentationml.slide+xml" PartName="/ppt/slides/slide32.xml"/>
  <Override ContentType="application/vnd.openxmlformats-officedocument.presentationml.slide+xml" PartName="/ppt/slides/slide75.xml"/>
  <Override ContentType="application/vnd.openxmlformats-officedocument.presentationml.slide+xml" PartName="/ppt/slides/slide58.xml"/>
  <Override ContentType="application/vnd.openxmlformats-officedocument.presentationml.slide+xml" PartName="/ppt/slides/slide15.xml"/>
  <Override ContentType="application/vnd.openxmlformats-officedocument.presentationml.slide+xml" PartName="/ppt/slides/slide128.xml"/>
  <Override ContentType="application/vnd.openxmlformats-officedocument.presentationml.slide+xml" PartName="/ppt/slides/slide92.xml"/>
  <Override ContentType="application/vnd.openxmlformats-officedocument.presentationml.slide+xml" PartName="/ppt/slides/slide10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  <p:sldId id="295" r:id="rId45"/>
    <p:sldId id="296" r:id="rId46"/>
    <p:sldId id="297" r:id="rId47"/>
    <p:sldId id="298" r:id="rId48"/>
    <p:sldId id="299" r:id="rId49"/>
    <p:sldId id="300" r:id="rId50"/>
    <p:sldId id="301" r:id="rId51"/>
    <p:sldId id="302" r:id="rId52"/>
    <p:sldId id="303" r:id="rId53"/>
    <p:sldId id="304" r:id="rId54"/>
    <p:sldId id="305" r:id="rId55"/>
    <p:sldId id="306" r:id="rId56"/>
    <p:sldId id="307" r:id="rId57"/>
    <p:sldId id="308" r:id="rId58"/>
    <p:sldId id="309" r:id="rId59"/>
    <p:sldId id="310" r:id="rId60"/>
    <p:sldId id="311" r:id="rId61"/>
    <p:sldId id="312" r:id="rId62"/>
    <p:sldId id="313" r:id="rId63"/>
    <p:sldId id="314" r:id="rId64"/>
    <p:sldId id="315" r:id="rId65"/>
    <p:sldId id="316" r:id="rId66"/>
    <p:sldId id="317" r:id="rId67"/>
    <p:sldId id="318" r:id="rId68"/>
    <p:sldId id="319" r:id="rId69"/>
    <p:sldId id="320" r:id="rId70"/>
    <p:sldId id="321" r:id="rId71"/>
    <p:sldId id="322" r:id="rId72"/>
    <p:sldId id="323" r:id="rId73"/>
    <p:sldId id="324" r:id="rId74"/>
    <p:sldId id="325" r:id="rId75"/>
    <p:sldId id="326" r:id="rId76"/>
    <p:sldId id="327" r:id="rId77"/>
    <p:sldId id="328" r:id="rId78"/>
    <p:sldId id="329" r:id="rId79"/>
    <p:sldId id="330" r:id="rId80"/>
    <p:sldId id="331" r:id="rId81"/>
    <p:sldId id="332" r:id="rId82"/>
    <p:sldId id="333" r:id="rId83"/>
    <p:sldId id="334" r:id="rId84"/>
    <p:sldId id="335" r:id="rId85"/>
    <p:sldId id="336" r:id="rId86"/>
    <p:sldId id="337" r:id="rId87"/>
    <p:sldId id="338" r:id="rId88"/>
    <p:sldId id="339" r:id="rId89"/>
    <p:sldId id="340" r:id="rId90"/>
    <p:sldId id="341" r:id="rId91"/>
    <p:sldId id="342" r:id="rId92"/>
    <p:sldId id="343" r:id="rId93"/>
    <p:sldId id="344" r:id="rId94"/>
    <p:sldId id="345" r:id="rId95"/>
    <p:sldId id="346" r:id="rId96"/>
    <p:sldId id="347" r:id="rId97"/>
    <p:sldId id="348" r:id="rId98"/>
    <p:sldId id="349" r:id="rId99"/>
    <p:sldId id="350" r:id="rId100"/>
    <p:sldId id="351" r:id="rId101"/>
    <p:sldId id="352" r:id="rId102"/>
    <p:sldId id="353" r:id="rId103"/>
    <p:sldId id="354" r:id="rId104"/>
    <p:sldId id="355" r:id="rId105"/>
    <p:sldId id="356" r:id="rId106"/>
    <p:sldId id="357" r:id="rId107"/>
    <p:sldId id="358" r:id="rId108"/>
    <p:sldId id="359" r:id="rId109"/>
    <p:sldId id="360" r:id="rId110"/>
    <p:sldId id="361" r:id="rId111"/>
    <p:sldId id="362" r:id="rId112"/>
    <p:sldId id="363" r:id="rId113"/>
    <p:sldId id="364" r:id="rId114"/>
    <p:sldId id="365" r:id="rId115"/>
    <p:sldId id="366" r:id="rId116"/>
    <p:sldId id="367" r:id="rId117"/>
    <p:sldId id="368" r:id="rId118"/>
    <p:sldId id="369" r:id="rId119"/>
    <p:sldId id="370" r:id="rId120"/>
    <p:sldId id="371" r:id="rId121"/>
    <p:sldId id="372" r:id="rId122"/>
    <p:sldId id="373" r:id="rId123"/>
    <p:sldId id="374" r:id="rId124"/>
    <p:sldId id="375" r:id="rId125"/>
    <p:sldId id="376" r:id="rId126"/>
    <p:sldId id="377" r:id="rId127"/>
    <p:sldId id="378" r:id="rId128"/>
    <p:sldId id="379" r:id="rId129"/>
    <p:sldId id="380" r:id="rId130"/>
    <p:sldId id="381" r:id="rId131"/>
    <p:sldId id="382" r:id="rId132"/>
    <p:sldId id="383" r:id="rId133"/>
    <p:sldId id="384" r:id="rId134"/>
    <p:sldId id="385" r:id="rId135"/>
    <p:sldId id="386" r:id="rId136"/>
    <p:sldId id="387" r:id="rId137"/>
    <p:sldId id="388" r:id="rId138"/>
    <p:sldId id="389" r:id="rId139"/>
    <p:sldId id="390" r:id="rId140"/>
    <p:sldId id="391" r:id="rId141"/>
    <p:sldId id="392" r:id="rId142"/>
    <p:sldId id="393" r:id="rId143"/>
    <p:sldId id="394" r:id="rId144"/>
    <p:sldId id="395" r:id="rId145"/>
    <p:sldId id="396" r:id="rId146"/>
    <p:sldId id="397" r:id="rId147"/>
    <p:sldId id="398" r:id="rId148"/>
    <p:sldId id="399" r:id="rId149"/>
    <p:sldId id="400" r:id="rId150"/>
    <p:sldId id="401" r:id="rId151"/>
    <p:sldId id="402" r:id="rId152"/>
    <p:sldId id="403" r:id="rId153"/>
    <p:sldId id="404" r:id="rId154"/>
    <p:sldId id="405" r:id="rId155"/>
    <p:sldId id="406" r:id="rId156"/>
    <p:sldId id="407" r:id="rId157"/>
    <p:sldId id="408" r:id="rId158"/>
    <p:sldId id="409" r:id="rId159"/>
    <p:sldId id="410" r:id="rId160"/>
    <p:sldId id="411" r:id="rId161"/>
    <p:sldId id="412" r:id="rId162"/>
    <p:sldId id="413" r:id="rId163"/>
    <p:sldId id="414" r:id="rId164"/>
    <p:sldId id="415" r:id="rId165"/>
    <p:sldId id="416" r:id="rId166"/>
    <p:sldId id="417" r:id="rId167"/>
    <p:sldId id="418" r:id="rId168"/>
    <p:sldId id="419" r:id="rId169"/>
    <p:sldId id="420" r:id="rId170"/>
    <p:sldId id="421" r:id="rId171"/>
    <p:sldId id="422" r:id="rId172"/>
    <p:sldId id="423" r:id="rId173"/>
    <p:sldId id="424" r:id="rId174"/>
    <p:sldId id="425" r:id="rId175"/>
    <p:sldId id="426" r:id="rId176"/>
    <p:sldId id="427" r:id="rId177"/>
    <p:sldId id="428" r:id="rId178"/>
    <p:sldId id="429" r:id="rId179"/>
    <p:sldId id="430" r:id="rId180"/>
    <p:sldId id="431" r:id="rId181"/>
    <p:sldId id="432" r:id="rId182"/>
    <p:sldId id="433" r:id="rId183"/>
    <p:sldId id="434" r:id="rId184"/>
    <p:sldId id="435" r:id="rId185"/>
    <p:sldId id="436" r:id="rId186"/>
    <p:sldId id="437" r:id="rId187"/>
    <p:sldId id="438" r:id="rId188"/>
    <p:sldId id="439" r:id="rId189"/>
    <p:sldId id="440" r:id="rId190"/>
    <p:sldId id="441" r:id="rId191"/>
    <p:sldId id="442" r:id="rId192"/>
    <p:sldId id="443" r:id="rId193"/>
    <p:sldId id="444" r:id="rId194"/>
    <p:sldId id="445" r:id="rId195"/>
    <p:sldId id="446" r:id="rId196"/>
    <p:sldId id="447" r:id="rId197"/>
    <p:sldId id="448" r:id="rId198"/>
    <p:sldId id="449" r:id="rId199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5.xml"/><Relationship Id="rId190" Type="http://schemas.openxmlformats.org/officeDocument/2006/relationships/slide" Target="slides/slide185.xml"/><Relationship Id="rId42" Type="http://schemas.openxmlformats.org/officeDocument/2006/relationships/slide" Target="slides/slide37.xml"/><Relationship Id="rId41" Type="http://schemas.openxmlformats.org/officeDocument/2006/relationships/slide" Target="slides/slide36.xml"/><Relationship Id="rId44" Type="http://schemas.openxmlformats.org/officeDocument/2006/relationships/slide" Target="slides/slide39.xml"/><Relationship Id="rId194" Type="http://schemas.openxmlformats.org/officeDocument/2006/relationships/slide" Target="slides/slide189.xml"/><Relationship Id="rId43" Type="http://schemas.openxmlformats.org/officeDocument/2006/relationships/slide" Target="slides/slide38.xml"/><Relationship Id="rId193" Type="http://schemas.openxmlformats.org/officeDocument/2006/relationships/slide" Target="slides/slide188.xml"/><Relationship Id="rId46" Type="http://schemas.openxmlformats.org/officeDocument/2006/relationships/slide" Target="slides/slide41.xml"/><Relationship Id="rId192" Type="http://schemas.openxmlformats.org/officeDocument/2006/relationships/slide" Target="slides/slide187.xml"/><Relationship Id="rId45" Type="http://schemas.openxmlformats.org/officeDocument/2006/relationships/slide" Target="slides/slide40.xml"/><Relationship Id="rId191" Type="http://schemas.openxmlformats.org/officeDocument/2006/relationships/slide" Target="slides/slide186.xml"/><Relationship Id="rId48" Type="http://schemas.openxmlformats.org/officeDocument/2006/relationships/slide" Target="slides/slide43.xml"/><Relationship Id="rId187" Type="http://schemas.openxmlformats.org/officeDocument/2006/relationships/slide" Target="slides/slide182.xml"/><Relationship Id="rId47" Type="http://schemas.openxmlformats.org/officeDocument/2006/relationships/slide" Target="slides/slide42.xml"/><Relationship Id="rId186" Type="http://schemas.openxmlformats.org/officeDocument/2006/relationships/slide" Target="slides/slide181.xml"/><Relationship Id="rId185" Type="http://schemas.openxmlformats.org/officeDocument/2006/relationships/slide" Target="slides/slide180.xml"/><Relationship Id="rId49" Type="http://schemas.openxmlformats.org/officeDocument/2006/relationships/slide" Target="slides/slide44.xml"/><Relationship Id="rId184" Type="http://schemas.openxmlformats.org/officeDocument/2006/relationships/slide" Target="slides/slide179.xml"/><Relationship Id="rId189" Type="http://schemas.openxmlformats.org/officeDocument/2006/relationships/slide" Target="slides/slide184.xml"/><Relationship Id="rId188" Type="http://schemas.openxmlformats.org/officeDocument/2006/relationships/slide" Target="slides/slide18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33" Type="http://schemas.openxmlformats.org/officeDocument/2006/relationships/slide" Target="slides/slide28.xml"/><Relationship Id="rId183" Type="http://schemas.openxmlformats.org/officeDocument/2006/relationships/slide" Target="slides/slide178.xml"/><Relationship Id="rId32" Type="http://schemas.openxmlformats.org/officeDocument/2006/relationships/slide" Target="slides/slide27.xml"/><Relationship Id="rId182" Type="http://schemas.openxmlformats.org/officeDocument/2006/relationships/slide" Target="slides/slide177.xml"/><Relationship Id="rId35" Type="http://schemas.openxmlformats.org/officeDocument/2006/relationships/slide" Target="slides/slide30.xml"/><Relationship Id="rId181" Type="http://schemas.openxmlformats.org/officeDocument/2006/relationships/slide" Target="slides/slide176.xml"/><Relationship Id="rId34" Type="http://schemas.openxmlformats.org/officeDocument/2006/relationships/slide" Target="slides/slide29.xml"/><Relationship Id="rId180" Type="http://schemas.openxmlformats.org/officeDocument/2006/relationships/slide" Target="slides/slide175.xml"/><Relationship Id="rId37" Type="http://schemas.openxmlformats.org/officeDocument/2006/relationships/slide" Target="slides/slide32.xml"/><Relationship Id="rId176" Type="http://schemas.openxmlformats.org/officeDocument/2006/relationships/slide" Target="slides/slide171.xml"/><Relationship Id="rId36" Type="http://schemas.openxmlformats.org/officeDocument/2006/relationships/slide" Target="slides/slide31.xml"/><Relationship Id="rId175" Type="http://schemas.openxmlformats.org/officeDocument/2006/relationships/slide" Target="slides/slide170.xml"/><Relationship Id="rId39" Type="http://schemas.openxmlformats.org/officeDocument/2006/relationships/slide" Target="slides/slide34.xml"/><Relationship Id="rId174" Type="http://schemas.openxmlformats.org/officeDocument/2006/relationships/slide" Target="slides/slide169.xml"/><Relationship Id="rId38" Type="http://schemas.openxmlformats.org/officeDocument/2006/relationships/slide" Target="slides/slide33.xml"/><Relationship Id="rId173" Type="http://schemas.openxmlformats.org/officeDocument/2006/relationships/slide" Target="slides/slide168.xml"/><Relationship Id="rId179" Type="http://schemas.openxmlformats.org/officeDocument/2006/relationships/slide" Target="slides/slide174.xml"/><Relationship Id="rId178" Type="http://schemas.openxmlformats.org/officeDocument/2006/relationships/slide" Target="slides/slide173.xml"/><Relationship Id="rId177" Type="http://schemas.openxmlformats.org/officeDocument/2006/relationships/slide" Target="slides/slide172.xml"/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29" Type="http://schemas.openxmlformats.org/officeDocument/2006/relationships/slide" Target="slides/slide24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98" Type="http://schemas.openxmlformats.org/officeDocument/2006/relationships/slide" Target="slides/slide193.xml"/><Relationship Id="rId14" Type="http://schemas.openxmlformats.org/officeDocument/2006/relationships/slide" Target="slides/slide9.xml"/><Relationship Id="rId197" Type="http://schemas.openxmlformats.org/officeDocument/2006/relationships/slide" Target="slides/slide192.xml"/><Relationship Id="rId17" Type="http://schemas.openxmlformats.org/officeDocument/2006/relationships/slide" Target="slides/slide12.xml"/><Relationship Id="rId196" Type="http://schemas.openxmlformats.org/officeDocument/2006/relationships/slide" Target="slides/slide191.xml"/><Relationship Id="rId16" Type="http://schemas.openxmlformats.org/officeDocument/2006/relationships/slide" Target="slides/slide11.xml"/><Relationship Id="rId195" Type="http://schemas.openxmlformats.org/officeDocument/2006/relationships/slide" Target="slides/slide190.xml"/><Relationship Id="rId19" Type="http://schemas.openxmlformats.org/officeDocument/2006/relationships/slide" Target="slides/slide14.xml"/><Relationship Id="rId18" Type="http://schemas.openxmlformats.org/officeDocument/2006/relationships/slide" Target="slides/slide13.xml"/><Relationship Id="rId199" Type="http://schemas.openxmlformats.org/officeDocument/2006/relationships/slide" Target="slides/slide194.xml"/><Relationship Id="rId84" Type="http://schemas.openxmlformats.org/officeDocument/2006/relationships/slide" Target="slides/slide79.xml"/><Relationship Id="rId83" Type="http://schemas.openxmlformats.org/officeDocument/2006/relationships/slide" Target="slides/slide78.xml"/><Relationship Id="rId86" Type="http://schemas.openxmlformats.org/officeDocument/2006/relationships/slide" Target="slides/slide81.xml"/><Relationship Id="rId85" Type="http://schemas.openxmlformats.org/officeDocument/2006/relationships/slide" Target="slides/slide80.xml"/><Relationship Id="rId88" Type="http://schemas.openxmlformats.org/officeDocument/2006/relationships/slide" Target="slides/slide83.xml"/><Relationship Id="rId150" Type="http://schemas.openxmlformats.org/officeDocument/2006/relationships/slide" Target="slides/slide145.xml"/><Relationship Id="rId87" Type="http://schemas.openxmlformats.org/officeDocument/2006/relationships/slide" Target="slides/slide82.xml"/><Relationship Id="rId89" Type="http://schemas.openxmlformats.org/officeDocument/2006/relationships/slide" Target="slides/slide84.xml"/><Relationship Id="rId80" Type="http://schemas.openxmlformats.org/officeDocument/2006/relationships/slide" Target="slides/slide75.xml"/><Relationship Id="rId82" Type="http://schemas.openxmlformats.org/officeDocument/2006/relationships/slide" Target="slides/slide77.xml"/><Relationship Id="rId81" Type="http://schemas.openxmlformats.org/officeDocument/2006/relationships/slide" Target="slides/slide7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149" Type="http://schemas.openxmlformats.org/officeDocument/2006/relationships/slide" Target="slides/slide144.xml"/><Relationship Id="rId4" Type="http://schemas.openxmlformats.org/officeDocument/2006/relationships/slideMaster" Target="slideMasters/slideMaster1.xml"/><Relationship Id="rId148" Type="http://schemas.openxmlformats.org/officeDocument/2006/relationships/slide" Target="slides/slide143.xml"/><Relationship Id="rId9" Type="http://schemas.openxmlformats.org/officeDocument/2006/relationships/slide" Target="slides/slide4.xml"/><Relationship Id="rId143" Type="http://schemas.openxmlformats.org/officeDocument/2006/relationships/slide" Target="slides/slide138.xml"/><Relationship Id="rId142" Type="http://schemas.openxmlformats.org/officeDocument/2006/relationships/slide" Target="slides/slide137.xml"/><Relationship Id="rId141" Type="http://schemas.openxmlformats.org/officeDocument/2006/relationships/slide" Target="slides/slide136.xml"/><Relationship Id="rId140" Type="http://schemas.openxmlformats.org/officeDocument/2006/relationships/slide" Target="slides/slide135.xml"/><Relationship Id="rId5" Type="http://schemas.openxmlformats.org/officeDocument/2006/relationships/notesMaster" Target="notesMasters/notesMaster1.xml"/><Relationship Id="rId147" Type="http://schemas.openxmlformats.org/officeDocument/2006/relationships/slide" Target="slides/slide142.xml"/><Relationship Id="rId6" Type="http://schemas.openxmlformats.org/officeDocument/2006/relationships/slide" Target="slides/slide1.xml"/><Relationship Id="rId146" Type="http://schemas.openxmlformats.org/officeDocument/2006/relationships/slide" Target="slides/slide141.xml"/><Relationship Id="rId7" Type="http://schemas.openxmlformats.org/officeDocument/2006/relationships/slide" Target="slides/slide2.xml"/><Relationship Id="rId145" Type="http://schemas.openxmlformats.org/officeDocument/2006/relationships/slide" Target="slides/slide140.xml"/><Relationship Id="rId8" Type="http://schemas.openxmlformats.org/officeDocument/2006/relationships/slide" Target="slides/slide3.xml"/><Relationship Id="rId144" Type="http://schemas.openxmlformats.org/officeDocument/2006/relationships/slide" Target="slides/slide139.xml"/><Relationship Id="rId73" Type="http://schemas.openxmlformats.org/officeDocument/2006/relationships/slide" Target="slides/slide68.xml"/><Relationship Id="rId72" Type="http://schemas.openxmlformats.org/officeDocument/2006/relationships/slide" Target="slides/slide67.xml"/><Relationship Id="rId75" Type="http://schemas.openxmlformats.org/officeDocument/2006/relationships/slide" Target="slides/slide70.xml"/><Relationship Id="rId74" Type="http://schemas.openxmlformats.org/officeDocument/2006/relationships/slide" Target="slides/slide69.xml"/><Relationship Id="rId77" Type="http://schemas.openxmlformats.org/officeDocument/2006/relationships/slide" Target="slides/slide72.xml"/><Relationship Id="rId76" Type="http://schemas.openxmlformats.org/officeDocument/2006/relationships/slide" Target="slides/slide71.xml"/><Relationship Id="rId79" Type="http://schemas.openxmlformats.org/officeDocument/2006/relationships/slide" Target="slides/slide74.xml"/><Relationship Id="rId78" Type="http://schemas.openxmlformats.org/officeDocument/2006/relationships/slide" Target="slides/slide73.xml"/><Relationship Id="rId71" Type="http://schemas.openxmlformats.org/officeDocument/2006/relationships/slide" Target="slides/slide66.xml"/><Relationship Id="rId70" Type="http://schemas.openxmlformats.org/officeDocument/2006/relationships/slide" Target="slides/slide65.xml"/><Relationship Id="rId139" Type="http://schemas.openxmlformats.org/officeDocument/2006/relationships/slide" Target="slides/slide134.xml"/><Relationship Id="rId138" Type="http://schemas.openxmlformats.org/officeDocument/2006/relationships/slide" Target="slides/slide133.xml"/><Relationship Id="rId137" Type="http://schemas.openxmlformats.org/officeDocument/2006/relationships/slide" Target="slides/slide132.xml"/><Relationship Id="rId132" Type="http://schemas.openxmlformats.org/officeDocument/2006/relationships/slide" Target="slides/slide127.xml"/><Relationship Id="rId131" Type="http://schemas.openxmlformats.org/officeDocument/2006/relationships/slide" Target="slides/slide126.xml"/><Relationship Id="rId130" Type="http://schemas.openxmlformats.org/officeDocument/2006/relationships/slide" Target="slides/slide125.xml"/><Relationship Id="rId136" Type="http://schemas.openxmlformats.org/officeDocument/2006/relationships/slide" Target="slides/slide131.xml"/><Relationship Id="rId135" Type="http://schemas.openxmlformats.org/officeDocument/2006/relationships/slide" Target="slides/slide130.xml"/><Relationship Id="rId134" Type="http://schemas.openxmlformats.org/officeDocument/2006/relationships/slide" Target="slides/slide129.xml"/><Relationship Id="rId133" Type="http://schemas.openxmlformats.org/officeDocument/2006/relationships/slide" Target="slides/slide128.xml"/><Relationship Id="rId62" Type="http://schemas.openxmlformats.org/officeDocument/2006/relationships/slide" Target="slides/slide57.xml"/><Relationship Id="rId61" Type="http://schemas.openxmlformats.org/officeDocument/2006/relationships/slide" Target="slides/slide56.xml"/><Relationship Id="rId64" Type="http://schemas.openxmlformats.org/officeDocument/2006/relationships/slide" Target="slides/slide59.xml"/><Relationship Id="rId63" Type="http://schemas.openxmlformats.org/officeDocument/2006/relationships/slide" Target="slides/slide58.xml"/><Relationship Id="rId66" Type="http://schemas.openxmlformats.org/officeDocument/2006/relationships/slide" Target="slides/slide61.xml"/><Relationship Id="rId172" Type="http://schemas.openxmlformats.org/officeDocument/2006/relationships/slide" Target="slides/slide167.xml"/><Relationship Id="rId65" Type="http://schemas.openxmlformats.org/officeDocument/2006/relationships/slide" Target="slides/slide60.xml"/><Relationship Id="rId171" Type="http://schemas.openxmlformats.org/officeDocument/2006/relationships/slide" Target="slides/slide166.xml"/><Relationship Id="rId68" Type="http://schemas.openxmlformats.org/officeDocument/2006/relationships/slide" Target="slides/slide63.xml"/><Relationship Id="rId170" Type="http://schemas.openxmlformats.org/officeDocument/2006/relationships/slide" Target="slides/slide165.xml"/><Relationship Id="rId67" Type="http://schemas.openxmlformats.org/officeDocument/2006/relationships/slide" Target="slides/slide62.xml"/><Relationship Id="rId60" Type="http://schemas.openxmlformats.org/officeDocument/2006/relationships/slide" Target="slides/slide55.xml"/><Relationship Id="rId165" Type="http://schemas.openxmlformats.org/officeDocument/2006/relationships/slide" Target="slides/slide160.xml"/><Relationship Id="rId69" Type="http://schemas.openxmlformats.org/officeDocument/2006/relationships/slide" Target="slides/slide64.xml"/><Relationship Id="rId164" Type="http://schemas.openxmlformats.org/officeDocument/2006/relationships/slide" Target="slides/slide159.xml"/><Relationship Id="rId163" Type="http://schemas.openxmlformats.org/officeDocument/2006/relationships/slide" Target="slides/slide158.xml"/><Relationship Id="rId162" Type="http://schemas.openxmlformats.org/officeDocument/2006/relationships/slide" Target="slides/slide157.xml"/><Relationship Id="rId169" Type="http://schemas.openxmlformats.org/officeDocument/2006/relationships/slide" Target="slides/slide164.xml"/><Relationship Id="rId168" Type="http://schemas.openxmlformats.org/officeDocument/2006/relationships/slide" Target="slides/slide163.xml"/><Relationship Id="rId167" Type="http://schemas.openxmlformats.org/officeDocument/2006/relationships/slide" Target="slides/slide162.xml"/><Relationship Id="rId166" Type="http://schemas.openxmlformats.org/officeDocument/2006/relationships/slide" Target="slides/slide161.xml"/><Relationship Id="rId51" Type="http://schemas.openxmlformats.org/officeDocument/2006/relationships/slide" Target="slides/slide46.xml"/><Relationship Id="rId50" Type="http://schemas.openxmlformats.org/officeDocument/2006/relationships/slide" Target="slides/slide45.xml"/><Relationship Id="rId53" Type="http://schemas.openxmlformats.org/officeDocument/2006/relationships/slide" Target="slides/slide48.xml"/><Relationship Id="rId52" Type="http://schemas.openxmlformats.org/officeDocument/2006/relationships/slide" Target="slides/slide47.xml"/><Relationship Id="rId55" Type="http://schemas.openxmlformats.org/officeDocument/2006/relationships/slide" Target="slides/slide50.xml"/><Relationship Id="rId161" Type="http://schemas.openxmlformats.org/officeDocument/2006/relationships/slide" Target="slides/slide156.xml"/><Relationship Id="rId54" Type="http://schemas.openxmlformats.org/officeDocument/2006/relationships/slide" Target="slides/slide49.xml"/><Relationship Id="rId160" Type="http://schemas.openxmlformats.org/officeDocument/2006/relationships/slide" Target="slides/slide155.xml"/><Relationship Id="rId57" Type="http://schemas.openxmlformats.org/officeDocument/2006/relationships/slide" Target="slides/slide52.xml"/><Relationship Id="rId56" Type="http://schemas.openxmlformats.org/officeDocument/2006/relationships/slide" Target="slides/slide51.xml"/><Relationship Id="rId159" Type="http://schemas.openxmlformats.org/officeDocument/2006/relationships/slide" Target="slides/slide154.xml"/><Relationship Id="rId59" Type="http://schemas.openxmlformats.org/officeDocument/2006/relationships/slide" Target="slides/slide54.xml"/><Relationship Id="rId154" Type="http://schemas.openxmlformats.org/officeDocument/2006/relationships/slide" Target="slides/slide149.xml"/><Relationship Id="rId58" Type="http://schemas.openxmlformats.org/officeDocument/2006/relationships/slide" Target="slides/slide53.xml"/><Relationship Id="rId153" Type="http://schemas.openxmlformats.org/officeDocument/2006/relationships/slide" Target="slides/slide148.xml"/><Relationship Id="rId152" Type="http://schemas.openxmlformats.org/officeDocument/2006/relationships/slide" Target="slides/slide147.xml"/><Relationship Id="rId151" Type="http://schemas.openxmlformats.org/officeDocument/2006/relationships/slide" Target="slides/slide146.xml"/><Relationship Id="rId158" Type="http://schemas.openxmlformats.org/officeDocument/2006/relationships/slide" Target="slides/slide153.xml"/><Relationship Id="rId157" Type="http://schemas.openxmlformats.org/officeDocument/2006/relationships/slide" Target="slides/slide152.xml"/><Relationship Id="rId156" Type="http://schemas.openxmlformats.org/officeDocument/2006/relationships/slide" Target="slides/slide151.xml"/><Relationship Id="rId155" Type="http://schemas.openxmlformats.org/officeDocument/2006/relationships/slide" Target="slides/slide150.xml"/><Relationship Id="rId107" Type="http://schemas.openxmlformats.org/officeDocument/2006/relationships/slide" Target="slides/slide102.xml"/><Relationship Id="rId106" Type="http://schemas.openxmlformats.org/officeDocument/2006/relationships/slide" Target="slides/slide101.xml"/><Relationship Id="rId105" Type="http://schemas.openxmlformats.org/officeDocument/2006/relationships/slide" Target="slides/slide100.xml"/><Relationship Id="rId104" Type="http://schemas.openxmlformats.org/officeDocument/2006/relationships/slide" Target="slides/slide99.xml"/><Relationship Id="rId109" Type="http://schemas.openxmlformats.org/officeDocument/2006/relationships/slide" Target="slides/slide104.xml"/><Relationship Id="rId108" Type="http://schemas.openxmlformats.org/officeDocument/2006/relationships/slide" Target="slides/slide103.xml"/><Relationship Id="rId103" Type="http://schemas.openxmlformats.org/officeDocument/2006/relationships/slide" Target="slides/slide98.xml"/><Relationship Id="rId102" Type="http://schemas.openxmlformats.org/officeDocument/2006/relationships/slide" Target="slides/slide97.xml"/><Relationship Id="rId101" Type="http://schemas.openxmlformats.org/officeDocument/2006/relationships/slide" Target="slides/slide96.xml"/><Relationship Id="rId100" Type="http://schemas.openxmlformats.org/officeDocument/2006/relationships/slide" Target="slides/slide95.xml"/><Relationship Id="rId129" Type="http://schemas.openxmlformats.org/officeDocument/2006/relationships/slide" Target="slides/slide124.xml"/><Relationship Id="rId128" Type="http://schemas.openxmlformats.org/officeDocument/2006/relationships/slide" Target="slides/slide123.xml"/><Relationship Id="rId127" Type="http://schemas.openxmlformats.org/officeDocument/2006/relationships/slide" Target="slides/slide122.xml"/><Relationship Id="rId126" Type="http://schemas.openxmlformats.org/officeDocument/2006/relationships/slide" Target="slides/slide121.xml"/><Relationship Id="rId121" Type="http://schemas.openxmlformats.org/officeDocument/2006/relationships/slide" Target="slides/slide116.xml"/><Relationship Id="rId120" Type="http://schemas.openxmlformats.org/officeDocument/2006/relationships/slide" Target="slides/slide115.xml"/><Relationship Id="rId125" Type="http://schemas.openxmlformats.org/officeDocument/2006/relationships/slide" Target="slides/slide120.xml"/><Relationship Id="rId124" Type="http://schemas.openxmlformats.org/officeDocument/2006/relationships/slide" Target="slides/slide119.xml"/><Relationship Id="rId123" Type="http://schemas.openxmlformats.org/officeDocument/2006/relationships/slide" Target="slides/slide118.xml"/><Relationship Id="rId122" Type="http://schemas.openxmlformats.org/officeDocument/2006/relationships/slide" Target="slides/slide117.xml"/><Relationship Id="rId95" Type="http://schemas.openxmlformats.org/officeDocument/2006/relationships/slide" Target="slides/slide90.xml"/><Relationship Id="rId94" Type="http://schemas.openxmlformats.org/officeDocument/2006/relationships/slide" Target="slides/slide89.xml"/><Relationship Id="rId97" Type="http://schemas.openxmlformats.org/officeDocument/2006/relationships/slide" Target="slides/slide92.xml"/><Relationship Id="rId96" Type="http://schemas.openxmlformats.org/officeDocument/2006/relationships/slide" Target="slides/slide91.xml"/><Relationship Id="rId99" Type="http://schemas.openxmlformats.org/officeDocument/2006/relationships/slide" Target="slides/slide94.xml"/><Relationship Id="rId98" Type="http://schemas.openxmlformats.org/officeDocument/2006/relationships/slide" Target="slides/slide93.xml"/><Relationship Id="rId91" Type="http://schemas.openxmlformats.org/officeDocument/2006/relationships/slide" Target="slides/slide86.xml"/><Relationship Id="rId90" Type="http://schemas.openxmlformats.org/officeDocument/2006/relationships/slide" Target="slides/slide85.xml"/><Relationship Id="rId93" Type="http://schemas.openxmlformats.org/officeDocument/2006/relationships/slide" Target="slides/slide88.xml"/><Relationship Id="rId92" Type="http://schemas.openxmlformats.org/officeDocument/2006/relationships/slide" Target="slides/slide87.xml"/><Relationship Id="rId118" Type="http://schemas.openxmlformats.org/officeDocument/2006/relationships/slide" Target="slides/slide113.xml"/><Relationship Id="rId117" Type="http://schemas.openxmlformats.org/officeDocument/2006/relationships/slide" Target="slides/slide112.xml"/><Relationship Id="rId116" Type="http://schemas.openxmlformats.org/officeDocument/2006/relationships/slide" Target="slides/slide111.xml"/><Relationship Id="rId115" Type="http://schemas.openxmlformats.org/officeDocument/2006/relationships/slide" Target="slides/slide110.xml"/><Relationship Id="rId119" Type="http://schemas.openxmlformats.org/officeDocument/2006/relationships/slide" Target="slides/slide114.xml"/><Relationship Id="rId110" Type="http://schemas.openxmlformats.org/officeDocument/2006/relationships/slide" Target="slides/slide105.xml"/><Relationship Id="rId114" Type="http://schemas.openxmlformats.org/officeDocument/2006/relationships/slide" Target="slides/slide109.xml"/><Relationship Id="rId113" Type="http://schemas.openxmlformats.org/officeDocument/2006/relationships/slide" Target="slides/slide108.xml"/><Relationship Id="rId112" Type="http://schemas.openxmlformats.org/officeDocument/2006/relationships/slide" Target="slides/slide107.xml"/><Relationship Id="rId111" Type="http://schemas.openxmlformats.org/officeDocument/2006/relationships/slide" Target="slides/slide106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pl-PL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76" name="Shape 8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7" name="Google Shape;877;p1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8" name="Google Shape;878;p10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84" name="Shape 8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5" name="Google Shape;885;p10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6" name="Google Shape;886;p10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92" name="Shape 8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3" name="Google Shape;893;p10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4" name="Google Shape;894;p10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00" name="Shape 9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" name="Google Shape;901;p10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2" name="Google Shape;902;p10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08" name="Shape 9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9" name="Google Shape;909;p10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0" name="Google Shape;910;p10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16" name="Shape 9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7" name="Google Shape;917;p10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8" name="Google Shape;918;p10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24" name="Shape 9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5" name="Google Shape;925;p10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6" name="Google Shape;926;p10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32" name="Shape 9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3" name="Google Shape;933;p10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4" name="Google Shape;934;p10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40" name="Shape 9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1" name="Google Shape;941;p10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2" name="Google Shape;942;p10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48" name="Shape 9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9" name="Google Shape;949;p10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0" name="Google Shape;950;p10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56" name="Shape 9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7" name="Google Shape;957;p1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8" name="Google Shape;958;p1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64" name="Shape 9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5" name="Google Shape;965;p1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6" name="Google Shape;966;p1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72" name="Shape 9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3" name="Google Shape;973;p1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4" name="Google Shape;974;p11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80" name="Shape 9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1" name="Google Shape;981;p1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2" name="Google Shape;982;p11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88" name="Shape 9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9" name="Google Shape;989;p1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0" name="Google Shape;990;p11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96" name="Shape 9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7" name="Google Shape;997;p1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8" name="Google Shape;998;p11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04" name="Shape 10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5" name="Google Shape;1005;p1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6" name="Google Shape;1006;p11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12" name="Shape 10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" name="Google Shape;1013;p1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4" name="Google Shape;1014;p11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20" name="Shape 10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1" name="Google Shape;1021;p1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2" name="Google Shape;1022;p11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28" name="Shape 10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Google Shape;1029;p1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0" name="Google Shape;1030;p11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" name="Google Shape;174;p1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36" name="Shape 10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Google Shape;1037;p1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8" name="Google Shape;1038;p12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44" name="Shape 10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5" name="Google Shape;1045;p1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6" name="Google Shape;1046;p12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52" name="Shape 10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3" name="Google Shape;1053;p1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4" name="Google Shape;1054;p12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60" name="Shape 10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1" name="Google Shape;1061;p1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2" name="Google Shape;1062;p12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68" name="Shape 10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9" name="Google Shape;1069;p1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0" name="Google Shape;1070;p12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76" name="Shape 10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7" name="Google Shape;1077;p1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8" name="Google Shape;1078;p12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84" name="Shape 10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" name="Google Shape;1085;p1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6" name="Google Shape;1086;p12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92" name="Shape 10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3" name="Google Shape;1093;p1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4" name="Google Shape;1094;p12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00" name="Shape 1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1" name="Google Shape;1101;p1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2" name="Google Shape;1102;p12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08" name="Shape 1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9" name="Google Shape;1109;p1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0" name="Google Shape;1110;p12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2" name="Google Shape;182;p1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16" name="Shape 1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7" name="Google Shape;1117;p1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8" name="Google Shape;1118;p13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24" name="Shape 1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5" name="Google Shape;1125;p1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6" name="Google Shape;1126;p13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32" name="Shape 1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3" name="Google Shape;1133;p1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4" name="Google Shape;1134;p13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40" name="Shape 1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1" name="Google Shape;1141;p1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2" name="Google Shape;1142;p13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48" name="Shape 1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9" name="Google Shape;1149;p1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0" name="Google Shape;1150;p13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56" name="Shape 1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" name="Google Shape;1157;p1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8" name="Google Shape;1158;p13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64" name="Shape 1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5" name="Google Shape;1165;p1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6" name="Google Shape;1166;p13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72" name="Shape 1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3" name="Google Shape;1173;p1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4" name="Google Shape;1174;p13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80" name="Shape 1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1" name="Google Shape;1181;p1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2" name="Google Shape;1182;p13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88" name="Shape 1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9" name="Google Shape;1189;p1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0" name="Google Shape;1190;p13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0" name="Google Shape;190;p1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96" name="Shape 1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7" name="Google Shape;1197;p1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8" name="Google Shape;1198;p14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04" name="Shape 1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5" name="Google Shape;1205;p1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6" name="Google Shape;1206;p14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12" name="Shape 1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3" name="Google Shape;1213;p1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14" name="Google Shape;1214;p14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20" name="Shape 1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1" name="Google Shape;1221;p1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2" name="Google Shape;1222;p14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28" name="Shape 1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" name="Google Shape;1229;p1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0" name="Google Shape;1230;p14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36" name="Shape 1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7" name="Google Shape;1237;p1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8" name="Google Shape;1238;p14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44" name="Shape 1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5" name="Google Shape;1245;p1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6" name="Google Shape;1246;p14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52" name="Shape 1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3" name="Google Shape;1253;p1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4" name="Google Shape;1254;p14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60" name="Shape 1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1" name="Google Shape;1261;p1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2" name="Google Shape;1262;p14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68" name="Shape 1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" name="Google Shape;1269;p1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0" name="Google Shape;1270;p14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8" name="Google Shape;198;p1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76" name="Shape 1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7" name="Google Shape;1277;p1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8" name="Google Shape;1278;p15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84" name="Shape 1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5" name="Google Shape;1285;p1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6" name="Google Shape;1286;p15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92" name="Shape 1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3" name="Google Shape;1293;p1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4" name="Google Shape;1294;p15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00" name="Shape 1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1" name="Google Shape;1301;p1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2" name="Google Shape;1302;p15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08" name="Shape 1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9" name="Google Shape;1309;p1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0" name="Google Shape;1310;p15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16" name="Shape 1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7" name="Google Shape;1317;p1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8" name="Google Shape;1318;p15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24" name="Shape 1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5" name="Google Shape;1325;p1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6" name="Google Shape;1326;p15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32" name="Shape 1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3" name="Google Shape;1333;p1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4" name="Google Shape;1334;p15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40" name="Shape 1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" name="Google Shape;1341;p1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2" name="Google Shape;1342;p15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48" name="Shape 1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9" name="Google Shape;1349;p1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0" name="Google Shape;1350;p15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6" name="Google Shape;206;p1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56" name="Shape 1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7" name="Google Shape;1357;p1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8" name="Google Shape;1358;p16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64" name="Shape 1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5" name="Google Shape;1365;p1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6" name="Google Shape;1366;p16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72" name="Shape 1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3" name="Google Shape;1373;p1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4" name="Google Shape;1374;p16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80" name="Shape 1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1" name="Google Shape;1381;p1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2" name="Google Shape;1382;p16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88" name="Shape 1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9" name="Google Shape;1389;p1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0" name="Google Shape;1390;p16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96" name="Shape 13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7" name="Google Shape;1397;p1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8" name="Google Shape;1398;p16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04" name="Shape 1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5" name="Google Shape;1405;p1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6" name="Google Shape;1406;p16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12" name="Shape 14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" name="Google Shape;1413;p1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4" name="Google Shape;1414;p16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20" name="Shape 1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1" name="Google Shape;1421;p1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2" name="Google Shape;1422;p16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28" name="Shape 14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9" name="Google Shape;1429;p16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0" name="Google Shape;1430;p16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4" name="Google Shape;214;p1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36" name="Shape 1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7" name="Google Shape;1437;p1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8" name="Google Shape;1438;p17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44" name="Shape 14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5" name="Google Shape;1445;p17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6" name="Google Shape;1446;p17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52" name="Shape 14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3" name="Google Shape;1453;p1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4" name="Google Shape;1454;p17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60" name="Shape 1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1" name="Google Shape;1461;p1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2" name="Google Shape;1462;p17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68" name="Shape 14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9" name="Google Shape;1469;p17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0" name="Google Shape;1470;p17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76" name="Shape 14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7" name="Google Shape;1477;p1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8" name="Google Shape;1478;p17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84" name="Shape 1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5" name="Google Shape;1485;p1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6" name="Google Shape;1486;p17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92" name="Shape 1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3" name="Google Shape;1493;p1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4" name="Google Shape;1494;p17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00" name="Shape 15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1" name="Google Shape;1501;p1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2" name="Google Shape;1502;p17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08" name="Shape 1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9" name="Google Shape;1509;p17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0" name="Google Shape;1510;p17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2" name="Google Shape;222;p1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16" name="Shape 15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7" name="Google Shape;1517;p18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8" name="Google Shape;1518;p18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24" name="Shape 15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" name="Google Shape;1525;p18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26" name="Google Shape;1526;p18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32" name="Shape 15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3" name="Google Shape;1533;p18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4" name="Google Shape;1534;p18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40" name="Shape 15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1" name="Google Shape;1541;p18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2" name="Google Shape;1542;p18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48" name="Shape 15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9" name="Google Shape;1549;p18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50" name="Google Shape;1550;p18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56" name="Shape 15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7" name="Google Shape;1557;p18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58" name="Google Shape;1558;p18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64" name="Shape 15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5" name="Google Shape;1565;p18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66" name="Google Shape;1566;p18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72" name="Shape 15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3" name="Google Shape;1573;p18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74" name="Google Shape;1574;p18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80" name="Shape 15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1" name="Google Shape;1581;p18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2" name="Google Shape;1582;p18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88" name="Shape 15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9" name="Google Shape;1589;p18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0" name="Google Shape;1590;p18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0" name="Google Shape;230;p1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96" name="Shape 15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" name="Google Shape;1597;p19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8" name="Google Shape;1598;p19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04" name="Shape 16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5" name="Google Shape;1605;p19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6" name="Google Shape;1606;p19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12" name="Shape 16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3" name="Google Shape;1613;p19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4" name="Google Shape;1614;p19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20" name="Shape 16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1" name="Google Shape;1621;p19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2" name="Google Shape;1622;p19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28" name="Shape 16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9" name="Google Shape;1629;p19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0" name="Google Shape;1630;p19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8" name="Google Shape;238;p2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6" name="Google Shape;246;p2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4" name="Google Shape;254;p2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2" name="Google Shape;262;p2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68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0" name="Google Shape;270;p2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8" name="Google Shape;278;p2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6" name="Google Shape;286;p2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92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p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4" name="Google Shape;294;p2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00" name="Shape 3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Google Shape;301;p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2" name="Google Shape;302;p2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08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p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0" name="Google Shape;310;p2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16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Google Shape;317;p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8" name="Google Shape;318;p3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24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6" name="Google Shape;326;p3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32" name="Shape 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Google Shape;333;p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4" name="Google Shape;334;p3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40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2" name="Google Shape;342;p3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48" name="Shape 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Google Shape;349;p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0" name="Google Shape;350;p3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56" name="Shape 3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Google Shape;357;p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8" name="Google Shape;358;p3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64" name="Shape 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Google Shape;365;p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6" name="Google Shape;366;p3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72" name="Shape 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Google Shape;373;p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4" name="Google Shape;374;p3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80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Google Shape;381;p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2" name="Google Shape;382;p3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88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Google Shape;389;p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0" name="Google Shape;390;p3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396" name="Shape 3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Google Shape;397;p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8" name="Google Shape;398;p4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04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Google Shape;405;p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6" name="Google Shape;406;p4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12" name="Shape 4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" name="Google Shape;413;p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4" name="Google Shape;414;p4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20" name="Shape 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" name="Google Shape;421;p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2" name="Google Shape;422;p4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28" name="Shape 4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Google Shape;429;p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0" name="Google Shape;430;p4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36" name="Shape 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Google Shape;437;p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8" name="Google Shape;438;p4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44" name="Shape 4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" name="Google Shape;445;p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6" name="Google Shape;446;p4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52" name="Shape 4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" name="Google Shape;453;p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4" name="Google Shape;454;p4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60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p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2" name="Google Shape;462;p4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68" name="Shape 4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9" name="Google Shape;469;p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0" name="Google Shape;470;p4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76" name="Shape 4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" name="Google Shape;477;p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8" name="Google Shape;478;p5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84" name="Shape 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Google Shape;485;p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6" name="Google Shape;486;p5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92" name="Shape 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" name="Google Shape;493;p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4" name="Google Shape;494;p5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0" name="Shape 5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" name="Google Shape;501;p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2" name="Google Shape;502;p5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8" name="Shape 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Google Shape;509;p5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0" name="Google Shape;510;p5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16" name="Shape 5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" name="Google Shape;517;p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8" name="Google Shape;518;p5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24" name="Shape 5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5" name="Google Shape;525;p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6" name="Google Shape;526;p5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32" name="Shape 5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3" name="Google Shape;533;p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4" name="Google Shape;534;p5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40" name="Shape 5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" name="Google Shape;541;p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2" name="Google Shape;542;p5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48" name="Shape 5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" name="Google Shape;549;p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0" name="Google Shape;550;p5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56" name="Shape 5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7" name="Google Shape;557;p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8" name="Google Shape;558;p6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64" name="Shape 5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" name="Google Shape;565;p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6" name="Google Shape;566;p6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72" name="Shape 5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" name="Google Shape;573;p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4" name="Google Shape;574;p6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80" name="Shape 5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1" name="Google Shape;581;p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2" name="Google Shape;582;p6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88" name="Shape 5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" name="Google Shape;589;p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0" name="Google Shape;590;p6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96" name="Shape 5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7" name="Google Shape;597;p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8" name="Google Shape;598;p6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04" name="Shape 6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5" name="Google Shape;605;p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6" name="Google Shape;606;p6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12" name="Shape 6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3" name="Google Shape;613;p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4" name="Google Shape;614;p6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20" name="Shape 6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1" name="Google Shape;621;p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2" name="Google Shape;622;p6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28" name="Shape 6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9" name="Google Shape;629;p6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0" name="Google Shape;630;p6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36" name="Shape 6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7" name="Google Shape;637;p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8" name="Google Shape;638;p7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44" name="Shape 6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" name="Google Shape;645;p7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6" name="Google Shape;646;p7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52" name="Shape 6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3" name="Google Shape;653;p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4" name="Google Shape;654;p7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60" name="Shape 6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1" name="Google Shape;661;p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2" name="Google Shape;662;p7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68" name="Shape 6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9" name="Google Shape;669;p7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0" name="Google Shape;670;p7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76" name="Shape 6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7" name="Google Shape;677;p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8" name="Google Shape;678;p7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84" name="Shape 6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6" name="Google Shape;686;p7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92" name="Shape 6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3" name="Google Shape;693;p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4" name="Google Shape;694;p7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00" name="Shape 7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1" name="Google Shape;701;p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2" name="Google Shape;702;p7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08" name="Shape 7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9" name="Google Shape;709;p7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0" name="Google Shape;710;p7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16" name="Shape 7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" name="Google Shape;717;p8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8" name="Google Shape;718;p8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24" name="Shape 7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5" name="Google Shape;725;p8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6" name="Google Shape;726;p8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32" name="Shape 7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3" name="Google Shape;733;p8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4" name="Google Shape;734;p8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40" name="Shape 7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1" name="Google Shape;741;p8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2" name="Google Shape;742;p8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48" name="Shape 7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9" name="Google Shape;749;p8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0" name="Google Shape;750;p8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56" name="Shape 7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" name="Google Shape;757;p8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8" name="Google Shape;758;p8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64" name="Shape 7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5" name="Google Shape;765;p8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6" name="Google Shape;766;p8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72" name="Shape 7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3" name="Google Shape;773;p8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4" name="Google Shape;774;p8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80" name="Shape 7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1" name="Google Shape;781;p8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82" name="Google Shape;782;p8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88" name="Shape 7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9" name="Google Shape;789;p8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0" name="Google Shape;790;p8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96" name="Shape 7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7" name="Google Shape;797;p9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8" name="Google Shape;798;p9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04" name="Shape 8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5" name="Google Shape;805;p9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6" name="Google Shape;806;p9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12" name="Shape 8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3" name="Google Shape;813;p9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4" name="Google Shape;814;p9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20" name="Shape 8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1" name="Google Shape;821;p9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2" name="Google Shape;822;p9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28" name="Shape 8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" name="Google Shape;829;p9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0" name="Google Shape;830;p9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36" name="Shape 8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7" name="Google Shape;837;p9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38" name="Google Shape;838;p9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44" name="Shape 8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5" name="Google Shape;845;p9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6" name="Google Shape;846;p9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52" name="Shape 8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3" name="Google Shape;853;p9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4" name="Google Shape;854;p9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60" name="Shape 8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1" name="Google Shape;861;p9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2" name="Google Shape;862;p9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68" name="Shape 8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9" name="Google Shape;869;p9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0" name="Google Shape;870;p9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ytuł i zawartość" type="obj">
  <p:cSld name="OBJEC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ytuł i tekst pionowy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1"/>
          <p:cNvSpPr txBox="1"/>
          <p:nvPr>
            <p:ph idx="1" type="body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ytuł pionowy i teks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2"/>
          <p:cNvSpPr txBox="1"/>
          <p:nvPr>
            <p:ph idx="1" type="body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lajd tytułowy" type="title">
  <p:cSld name="TITLE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4" name="Google Shape;24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Nagłówek sekcji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4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Dwa elementy zawartości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5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Porównanie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6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6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6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6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ylko tytuł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Pusty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Zawartość z podpisem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2" name="Google Shape;62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braz z podpisem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8" name="Google Shape;68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9" name="Google Shape;69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jpg"/></Relationships>
</file>

<file path=ppt/slides/_rels/slide10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0.xml"/><Relationship Id="rId3" Type="http://schemas.openxmlformats.org/officeDocument/2006/relationships/image" Target="../media/image1.jpg"/></Relationships>
</file>

<file path=ppt/slides/_rels/slide10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1.xml"/><Relationship Id="rId3" Type="http://schemas.openxmlformats.org/officeDocument/2006/relationships/image" Target="../media/image1.jpg"/></Relationships>
</file>

<file path=ppt/slides/_rels/slide10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2.xml"/><Relationship Id="rId3" Type="http://schemas.openxmlformats.org/officeDocument/2006/relationships/image" Target="../media/image1.jpg"/></Relationships>
</file>

<file path=ppt/slides/_rels/slide10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3.xml"/><Relationship Id="rId3" Type="http://schemas.openxmlformats.org/officeDocument/2006/relationships/image" Target="../media/image1.jpg"/></Relationships>
</file>

<file path=ppt/slides/_rels/slide10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4.xml"/><Relationship Id="rId3" Type="http://schemas.openxmlformats.org/officeDocument/2006/relationships/image" Target="../media/image1.jpg"/></Relationships>
</file>

<file path=ppt/slides/_rels/slide10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5.xml"/><Relationship Id="rId3" Type="http://schemas.openxmlformats.org/officeDocument/2006/relationships/image" Target="../media/image1.jpg"/></Relationships>
</file>

<file path=ppt/slides/_rels/slide10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6.xml"/><Relationship Id="rId3" Type="http://schemas.openxmlformats.org/officeDocument/2006/relationships/image" Target="../media/image1.jpg"/></Relationships>
</file>

<file path=ppt/slides/_rels/slide10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7.xml"/><Relationship Id="rId3" Type="http://schemas.openxmlformats.org/officeDocument/2006/relationships/image" Target="../media/image1.jpg"/></Relationships>
</file>

<file path=ppt/slides/_rels/slide10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8.xml"/><Relationship Id="rId3" Type="http://schemas.openxmlformats.org/officeDocument/2006/relationships/image" Target="../media/image1.jpg"/></Relationships>
</file>

<file path=ppt/slides/_rels/slide10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9.xml"/><Relationship Id="rId3" Type="http://schemas.openxmlformats.org/officeDocument/2006/relationships/image" Target="../media/image1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jpg"/></Relationships>
</file>

<file path=ppt/slides/_rels/slide1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0.xml"/><Relationship Id="rId3" Type="http://schemas.openxmlformats.org/officeDocument/2006/relationships/image" Target="../media/image1.jpg"/></Relationships>
</file>

<file path=ppt/slides/_rels/slide1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1.xml"/><Relationship Id="rId3" Type="http://schemas.openxmlformats.org/officeDocument/2006/relationships/image" Target="../media/image1.jpg"/></Relationships>
</file>

<file path=ppt/slides/_rels/slide1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2.xml"/><Relationship Id="rId3" Type="http://schemas.openxmlformats.org/officeDocument/2006/relationships/image" Target="../media/image1.jpg"/></Relationships>
</file>

<file path=ppt/slides/_rels/slide1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3.xml"/><Relationship Id="rId3" Type="http://schemas.openxmlformats.org/officeDocument/2006/relationships/image" Target="../media/image1.jpg"/></Relationships>
</file>

<file path=ppt/slides/_rels/slide1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4.xml"/><Relationship Id="rId3" Type="http://schemas.openxmlformats.org/officeDocument/2006/relationships/image" Target="../media/image1.jpg"/></Relationships>
</file>

<file path=ppt/slides/_rels/slide1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5.xml"/><Relationship Id="rId3" Type="http://schemas.openxmlformats.org/officeDocument/2006/relationships/image" Target="../media/image1.jpg"/></Relationships>
</file>

<file path=ppt/slides/_rels/slide1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6.xml"/><Relationship Id="rId3" Type="http://schemas.openxmlformats.org/officeDocument/2006/relationships/image" Target="../media/image1.jpg"/></Relationships>
</file>

<file path=ppt/slides/_rels/slide1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7.xml"/><Relationship Id="rId3" Type="http://schemas.openxmlformats.org/officeDocument/2006/relationships/image" Target="../media/image1.jpg"/></Relationships>
</file>

<file path=ppt/slides/_rels/slide1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8.xml"/><Relationship Id="rId3" Type="http://schemas.openxmlformats.org/officeDocument/2006/relationships/image" Target="../media/image1.jpg"/></Relationships>
</file>

<file path=ppt/slides/_rels/slide1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9.xml"/><Relationship Id="rId3" Type="http://schemas.openxmlformats.org/officeDocument/2006/relationships/image" Target="../media/image1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.jpg"/></Relationships>
</file>

<file path=ppt/slides/_rels/slide1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0.xml"/><Relationship Id="rId3" Type="http://schemas.openxmlformats.org/officeDocument/2006/relationships/image" Target="../media/image1.jpg"/></Relationships>
</file>

<file path=ppt/slides/_rels/slide1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1.xml"/><Relationship Id="rId3" Type="http://schemas.openxmlformats.org/officeDocument/2006/relationships/image" Target="../media/image1.jpg"/></Relationships>
</file>

<file path=ppt/slides/_rels/slide1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2.xml"/><Relationship Id="rId3" Type="http://schemas.openxmlformats.org/officeDocument/2006/relationships/image" Target="../media/image1.jpg"/></Relationships>
</file>

<file path=ppt/slides/_rels/slide1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3.xml"/><Relationship Id="rId3" Type="http://schemas.openxmlformats.org/officeDocument/2006/relationships/image" Target="../media/image1.jpg"/></Relationships>
</file>

<file path=ppt/slides/_rels/slide1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4.xml"/><Relationship Id="rId3" Type="http://schemas.openxmlformats.org/officeDocument/2006/relationships/image" Target="../media/image1.jpg"/></Relationships>
</file>

<file path=ppt/slides/_rels/slide1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5.xml"/><Relationship Id="rId3" Type="http://schemas.openxmlformats.org/officeDocument/2006/relationships/image" Target="../media/image1.jpg"/></Relationships>
</file>

<file path=ppt/slides/_rels/slide1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6.xml"/><Relationship Id="rId3" Type="http://schemas.openxmlformats.org/officeDocument/2006/relationships/image" Target="../media/image1.jpg"/></Relationships>
</file>

<file path=ppt/slides/_rels/slide1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7.xml"/><Relationship Id="rId3" Type="http://schemas.openxmlformats.org/officeDocument/2006/relationships/image" Target="../media/image1.jpg"/></Relationships>
</file>

<file path=ppt/slides/_rels/slide1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8.xml"/><Relationship Id="rId3" Type="http://schemas.openxmlformats.org/officeDocument/2006/relationships/image" Target="../media/image1.jpg"/></Relationships>
</file>

<file path=ppt/slides/_rels/slide1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9.xml"/><Relationship Id="rId3" Type="http://schemas.openxmlformats.org/officeDocument/2006/relationships/image" Target="../media/image1.jp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.jpg"/></Relationships>
</file>

<file path=ppt/slides/_rels/slide1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0.xml"/><Relationship Id="rId3" Type="http://schemas.openxmlformats.org/officeDocument/2006/relationships/image" Target="../media/image1.jpg"/></Relationships>
</file>

<file path=ppt/slides/_rels/slide1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1.xml"/><Relationship Id="rId3" Type="http://schemas.openxmlformats.org/officeDocument/2006/relationships/image" Target="../media/image1.jpg"/></Relationships>
</file>

<file path=ppt/slides/_rels/slide1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2.xml"/><Relationship Id="rId3" Type="http://schemas.openxmlformats.org/officeDocument/2006/relationships/image" Target="../media/image1.jpg"/></Relationships>
</file>

<file path=ppt/slides/_rels/slide1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3.xml"/><Relationship Id="rId3" Type="http://schemas.openxmlformats.org/officeDocument/2006/relationships/image" Target="../media/image1.jpg"/></Relationships>
</file>

<file path=ppt/slides/_rels/slide1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4.xml"/><Relationship Id="rId3" Type="http://schemas.openxmlformats.org/officeDocument/2006/relationships/image" Target="../media/image1.jpg"/></Relationships>
</file>

<file path=ppt/slides/_rels/slide1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5.xml"/><Relationship Id="rId3" Type="http://schemas.openxmlformats.org/officeDocument/2006/relationships/image" Target="../media/image1.jpg"/></Relationships>
</file>

<file path=ppt/slides/_rels/slide1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6.xml"/><Relationship Id="rId3" Type="http://schemas.openxmlformats.org/officeDocument/2006/relationships/image" Target="../media/image1.jpg"/></Relationships>
</file>

<file path=ppt/slides/_rels/slide1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7.xml"/><Relationship Id="rId3" Type="http://schemas.openxmlformats.org/officeDocument/2006/relationships/image" Target="../media/image1.jpg"/></Relationships>
</file>

<file path=ppt/slides/_rels/slide13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8.xml"/><Relationship Id="rId3" Type="http://schemas.openxmlformats.org/officeDocument/2006/relationships/image" Target="../media/image1.jpg"/></Relationships>
</file>

<file path=ppt/slides/_rels/slide13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9.xml"/><Relationship Id="rId3" Type="http://schemas.openxmlformats.org/officeDocument/2006/relationships/image" Target="../media/image1.jp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.jpg"/></Relationships>
</file>

<file path=ppt/slides/_rels/slide14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0.xml"/><Relationship Id="rId3" Type="http://schemas.openxmlformats.org/officeDocument/2006/relationships/image" Target="../media/image1.jpg"/></Relationships>
</file>

<file path=ppt/slides/_rels/slide14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1.xml"/><Relationship Id="rId3" Type="http://schemas.openxmlformats.org/officeDocument/2006/relationships/image" Target="../media/image1.jpg"/></Relationships>
</file>

<file path=ppt/slides/_rels/slide14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2.xml"/><Relationship Id="rId3" Type="http://schemas.openxmlformats.org/officeDocument/2006/relationships/image" Target="../media/image1.jpg"/></Relationships>
</file>

<file path=ppt/slides/_rels/slide14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3.xml"/><Relationship Id="rId3" Type="http://schemas.openxmlformats.org/officeDocument/2006/relationships/image" Target="../media/image1.jpg"/></Relationships>
</file>

<file path=ppt/slides/_rels/slide14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4.xml"/><Relationship Id="rId3" Type="http://schemas.openxmlformats.org/officeDocument/2006/relationships/image" Target="../media/image1.jpg"/></Relationships>
</file>

<file path=ppt/slides/_rels/slide14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5.xml"/><Relationship Id="rId3" Type="http://schemas.openxmlformats.org/officeDocument/2006/relationships/image" Target="../media/image1.jpg"/></Relationships>
</file>

<file path=ppt/slides/_rels/slide14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6.xml"/><Relationship Id="rId3" Type="http://schemas.openxmlformats.org/officeDocument/2006/relationships/image" Target="../media/image1.jpg"/></Relationships>
</file>

<file path=ppt/slides/_rels/slide14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7.xml"/><Relationship Id="rId3" Type="http://schemas.openxmlformats.org/officeDocument/2006/relationships/image" Target="../media/image1.jpg"/></Relationships>
</file>

<file path=ppt/slides/_rels/slide14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8.xml"/><Relationship Id="rId3" Type="http://schemas.openxmlformats.org/officeDocument/2006/relationships/image" Target="../media/image1.jpg"/></Relationships>
</file>

<file path=ppt/slides/_rels/slide14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9.xml"/><Relationship Id="rId3" Type="http://schemas.openxmlformats.org/officeDocument/2006/relationships/image" Target="../media/image1.jp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.jpg"/></Relationships>
</file>

<file path=ppt/slides/_rels/slide15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0.xml"/><Relationship Id="rId3" Type="http://schemas.openxmlformats.org/officeDocument/2006/relationships/image" Target="../media/image1.jpg"/></Relationships>
</file>

<file path=ppt/slides/_rels/slide15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1.xml"/><Relationship Id="rId3" Type="http://schemas.openxmlformats.org/officeDocument/2006/relationships/image" Target="../media/image1.jpg"/></Relationships>
</file>

<file path=ppt/slides/_rels/slide15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2.xml"/><Relationship Id="rId3" Type="http://schemas.openxmlformats.org/officeDocument/2006/relationships/image" Target="../media/image1.jpg"/></Relationships>
</file>

<file path=ppt/slides/_rels/slide15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3.xml"/><Relationship Id="rId3" Type="http://schemas.openxmlformats.org/officeDocument/2006/relationships/image" Target="../media/image1.jpg"/></Relationships>
</file>

<file path=ppt/slides/_rels/slide15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4.xml"/><Relationship Id="rId3" Type="http://schemas.openxmlformats.org/officeDocument/2006/relationships/image" Target="../media/image1.jpg"/></Relationships>
</file>

<file path=ppt/slides/_rels/slide15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5.xml"/><Relationship Id="rId3" Type="http://schemas.openxmlformats.org/officeDocument/2006/relationships/image" Target="../media/image1.jpg"/></Relationships>
</file>

<file path=ppt/slides/_rels/slide15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6.xml"/><Relationship Id="rId3" Type="http://schemas.openxmlformats.org/officeDocument/2006/relationships/image" Target="../media/image1.jpg"/></Relationships>
</file>

<file path=ppt/slides/_rels/slide15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7.xml"/><Relationship Id="rId3" Type="http://schemas.openxmlformats.org/officeDocument/2006/relationships/image" Target="../media/image1.jpg"/></Relationships>
</file>

<file path=ppt/slides/_rels/slide15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8.xml"/><Relationship Id="rId3" Type="http://schemas.openxmlformats.org/officeDocument/2006/relationships/image" Target="../media/image1.jpg"/></Relationships>
</file>

<file path=ppt/slides/_rels/slide15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9.xml"/><Relationship Id="rId3" Type="http://schemas.openxmlformats.org/officeDocument/2006/relationships/image" Target="../media/image1.jp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.jpg"/></Relationships>
</file>

<file path=ppt/slides/_rels/slide16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0.xml"/><Relationship Id="rId3" Type="http://schemas.openxmlformats.org/officeDocument/2006/relationships/image" Target="../media/image1.jpg"/></Relationships>
</file>

<file path=ppt/slides/_rels/slide16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1.xml"/><Relationship Id="rId3" Type="http://schemas.openxmlformats.org/officeDocument/2006/relationships/image" Target="../media/image1.jpg"/></Relationships>
</file>

<file path=ppt/slides/_rels/slide16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2.xml"/><Relationship Id="rId3" Type="http://schemas.openxmlformats.org/officeDocument/2006/relationships/image" Target="../media/image1.jpg"/></Relationships>
</file>

<file path=ppt/slides/_rels/slide16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3.xml"/><Relationship Id="rId3" Type="http://schemas.openxmlformats.org/officeDocument/2006/relationships/image" Target="../media/image1.jpg"/></Relationships>
</file>

<file path=ppt/slides/_rels/slide16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4.xml"/><Relationship Id="rId3" Type="http://schemas.openxmlformats.org/officeDocument/2006/relationships/image" Target="../media/image1.jpg"/></Relationships>
</file>

<file path=ppt/slides/_rels/slide16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5.xml"/><Relationship Id="rId3" Type="http://schemas.openxmlformats.org/officeDocument/2006/relationships/image" Target="../media/image1.jpg"/></Relationships>
</file>

<file path=ppt/slides/_rels/slide16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6.xml"/><Relationship Id="rId3" Type="http://schemas.openxmlformats.org/officeDocument/2006/relationships/image" Target="../media/image1.jpg"/></Relationships>
</file>

<file path=ppt/slides/_rels/slide16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7.xml"/><Relationship Id="rId3" Type="http://schemas.openxmlformats.org/officeDocument/2006/relationships/image" Target="../media/image1.jpg"/></Relationships>
</file>

<file path=ppt/slides/_rels/slide16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8.xml"/><Relationship Id="rId3" Type="http://schemas.openxmlformats.org/officeDocument/2006/relationships/image" Target="../media/image1.jpg"/></Relationships>
</file>

<file path=ppt/slides/_rels/slide16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9.xml"/><Relationship Id="rId3" Type="http://schemas.openxmlformats.org/officeDocument/2006/relationships/image" Target="../media/image1.jp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.jpg"/></Relationships>
</file>

<file path=ppt/slides/_rels/slide17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0.xml"/><Relationship Id="rId3" Type="http://schemas.openxmlformats.org/officeDocument/2006/relationships/image" Target="../media/image1.jpg"/></Relationships>
</file>

<file path=ppt/slides/_rels/slide17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1.xml"/><Relationship Id="rId3" Type="http://schemas.openxmlformats.org/officeDocument/2006/relationships/image" Target="../media/image1.jpg"/></Relationships>
</file>

<file path=ppt/slides/_rels/slide17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2.xml"/><Relationship Id="rId3" Type="http://schemas.openxmlformats.org/officeDocument/2006/relationships/image" Target="../media/image1.jpg"/></Relationships>
</file>

<file path=ppt/slides/_rels/slide17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3.xml"/><Relationship Id="rId3" Type="http://schemas.openxmlformats.org/officeDocument/2006/relationships/image" Target="../media/image1.jpg"/></Relationships>
</file>

<file path=ppt/slides/_rels/slide17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4.xml"/><Relationship Id="rId3" Type="http://schemas.openxmlformats.org/officeDocument/2006/relationships/image" Target="../media/image1.jpg"/></Relationships>
</file>

<file path=ppt/slides/_rels/slide17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5.xml"/><Relationship Id="rId3" Type="http://schemas.openxmlformats.org/officeDocument/2006/relationships/image" Target="../media/image1.jpg"/></Relationships>
</file>

<file path=ppt/slides/_rels/slide17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6.xml"/><Relationship Id="rId3" Type="http://schemas.openxmlformats.org/officeDocument/2006/relationships/image" Target="../media/image1.jpg"/></Relationships>
</file>

<file path=ppt/slides/_rels/slide17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7.xml"/><Relationship Id="rId3" Type="http://schemas.openxmlformats.org/officeDocument/2006/relationships/image" Target="../media/image1.jpg"/></Relationships>
</file>

<file path=ppt/slides/_rels/slide17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8.xml"/><Relationship Id="rId3" Type="http://schemas.openxmlformats.org/officeDocument/2006/relationships/image" Target="../media/image1.jpg"/></Relationships>
</file>

<file path=ppt/slides/_rels/slide17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9.xml"/><Relationship Id="rId3" Type="http://schemas.openxmlformats.org/officeDocument/2006/relationships/image" Target="../media/image1.jp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1.jpg"/></Relationships>
</file>

<file path=ppt/slides/_rels/slide18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0.xml"/><Relationship Id="rId3" Type="http://schemas.openxmlformats.org/officeDocument/2006/relationships/image" Target="../media/image1.jpg"/></Relationships>
</file>

<file path=ppt/slides/_rels/slide18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1.xml"/><Relationship Id="rId3" Type="http://schemas.openxmlformats.org/officeDocument/2006/relationships/image" Target="../media/image1.jpg"/></Relationships>
</file>

<file path=ppt/slides/_rels/slide18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2.xml"/><Relationship Id="rId3" Type="http://schemas.openxmlformats.org/officeDocument/2006/relationships/image" Target="../media/image1.jpg"/></Relationships>
</file>

<file path=ppt/slides/_rels/slide18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3.xml"/><Relationship Id="rId3" Type="http://schemas.openxmlformats.org/officeDocument/2006/relationships/image" Target="../media/image1.jpg"/></Relationships>
</file>

<file path=ppt/slides/_rels/slide18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4.xml"/><Relationship Id="rId3" Type="http://schemas.openxmlformats.org/officeDocument/2006/relationships/image" Target="../media/image1.jpg"/></Relationships>
</file>

<file path=ppt/slides/_rels/slide18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5.xml"/><Relationship Id="rId3" Type="http://schemas.openxmlformats.org/officeDocument/2006/relationships/image" Target="../media/image1.jpg"/></Relationships>
</file>

<file path=ppt/slides/_rels/slide18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6.xml"/><Relationship Id="rId3" Type="http://schemas.openxmlformats.org/officeDocument/2006/relationships/image" Target="../media/image1.jpg"/></Relationships>
</file>

<file path=ppt/slides/_rels/slide18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7.xml"/><Relationship Id="rId3" Type="http://schemas.openxmlformats.org/officeDocument/2006/relationships/image" Target="../media/image1.jpg"/></Relationships>
</file>

<file path=ppt/slides/_rels/slide18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8.xml"/><Relationship Id="rId3" Type="http://schemas.openxmlformats.org/officeDocument/2006/relationships/image" Target="../media/image1.jpg"/></Relationships>
</file>

<file path=ppt/slides/_rels/slide18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9.xml"/><Relationship Id="rId3" Type="http://schemas.openxmlformats.org/officeDocument/2006/relationships/image" Target="../media/image1.jp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1.jpg"/></Relationships>
</file>

<file path=ppt/slides/_rels/slide19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0.xml"/><Relationship Id="rId3" Type="http://schemas.openxmlformats.org/officeDocument/2006/relationships/image" Target="../media/image1.jpg"/></Relationships>
</file>

<file path=ppt/slides/_rels/slide19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1.xml"/><Relationship Id="rId3" Type="http://schemas.openxmlformats.org/officeDocument/2006/relationships/image" Target="../media/image1.jpg"/></Relationships>
</file>

<file path=ppt/slides/_rels/slide19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2.xml"/><Relationship Id="rId3" Type="http://schemas.openxmlformats.org/officeDocument/2006/relationships/image" Target="../media/image1.jpg"/></Relationships>
</file>

<file path=ppt/slides/_rels/slide19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3.xml"/><Relationship Id="rId3" Type="http://schemas.openxmlformats.org/officeDocument/2006/relationships/image" Target="../media/image1.jpg"/></Relationships>
</file>

<file path=ppt/slides/_rels/slide19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4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1.jp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1.jp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1.jp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1.jpg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1.jpg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1.jpg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Relationship Id="rId3" Type="http://schemas.openxmlformats.org/officeDocument/2006/relationships/image" Target="../media/image1.jpg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7.xml"/><Relationship Id="rId3" Type="http://schemas.openxmlformats.org/officeDocument/2006/relationships/image" Target="../media/image1.jpg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8.xml"/><Relationship Id="rId3" Type="http://schemas.openxmlformats.org/officeDocument/2006/relationships/image" Target="../media/image1.jpg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9.xml"/><Relationship Id="rId3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0.xml"/><Relationship Id="rId3" Type="http://schemas.openxmlformats.org/officeDocument/2006/relationships/image" Target="../media/image1.jpg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1.xml"/><Relationship Id="rId3" Type="http://schemas.openxmlformats.org/officeDocument/2006/relationships/image" Target="../media/image1.jpg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2.xml"/><Relationship Id="rId3" Type="http://schemas.openxmlformats.org/officeDocument/2006/relationships/image" Target="../media/image1.jpg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3.xml"/><Relationship Id="rId3" Type="http://schemas.openxmlformats.org/officeDocument/2006/relationships/image" Target="../media/image1.jpg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4.xml"/><Relationship Id="rId3" Type="http://schemas.openxmlformats.org/officeDocument/2006/relationships/image" Target="../media/image1.jpg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5.xml"/><Relationship Id="rId3" Type="http://schemas.openxmlformats.org/officeDocument/2006/relationships/image" Target="../media/image1.jpg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6.xml"/><Relationship Id="rId3" Type="http://schemas.openxmlformats.org/officeDocument/2006/relationships/image" Target="../media/image1.jpg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7.xml"/><Relationship Id="rId3" Type="http://schemas.openxmlformats.org/officeDocument/2006/relationships/image" Target="../media/image1.jpg"/></Relationships>
</file>

<file path=ppt/slides/_rels/slide3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8.xml"/><Relationship Id="rId3" Type="http://schemas.openxmlformats.org/officeDocument/2006/relationships/image" Target="../media/image1.jpg"/></Relationships>
</file>

<file path=ppt/slides/_rels/slide3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9.xml"/><Relationship Id="rId3" Type="http://schemas.openxmlformats.org/officeDocument/2006/relationships/image" Target="../media/image1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jpg"/></Relationships>
</file>

<file path=ppt/slides/_rels/slide4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0.xml"/><Relationship Id="rId3" Type="http://schemas.openxmlformats.org/officeDocument/2006/relationships/image" Target="../media/image1.jpg"/></Relationships>
</file>

<file path=ppt/slides/_rels/slide4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1.xml"/><Relationship Id="rId3" Type="http://schemas.openxmlformats.org/officeDocument/2006/relationships/image" Target="../media/image1.jpg"/></Relationships>
</file>

<file path=ppt/slides/_rels/slide4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2.xml"/><Relationship Id="rId3" Type="http://schemas.openxmlformats.org/officeDocument/2006/relationships/image" Target="../media/image1.jpg"/></Relationships>
</file>

<file path=ppt/slides/_rels/slide4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3.xml"/><Relationship Id="rId3" Type="http://schemas.openxmlformats.org/officeDocument/2006/relationships/image" Target="../media/image1.jpg"/></Relationships>
</file>

<file path=ppt/slides/_rels/slide4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4.xml"/><Relationship Id="rId3" Type="http://schemas.openxmlformats.org/officeDocument/2006/relationships/image" Target="../media/image1.jpg"/></Relationships>
</file>

<file path=ppt/slides/_rels/slide4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5.xml"/><Relationship Id="rId3" Type="http://schemas.openxmlformats.org/officeDocument/2006/relationships/image" Target="../media/image1.jpg"/></Relationships>
</file>

<file path=ppt/slides/_rels/slide4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6.xml"/><Relationship Id="rId3" Type="http://schemas.openxmlformats.org/officeDocument/2006/relationships/image" Target="../media/image1.jpg"/></Relationships>
</file>

<file path=ppt/slides/_rels/slide4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7.xml"/><Relationship Id="rId3" Type="http://schemas.openxmlformats.org/officeDocument/2006/relationships/image" Target="../media/image1.jpg"/></Relationships>
</file>

<file path=ppt/slides/_rels/slide4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8.xml"/><Relationship Id="rId3" Type="http://schemas.openxmlformats.org/officeDocument/2006/relationships/image" Target="../media/image1.jpg"/></Relationships>
</file>

<file path=ppt/slides/_rels/slide4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9.xml"/><Relationship Id="rId3" Type="http://schemas.openxmlformats.org/officeDocument/2006/relationships/image" Target="../media/image1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jpg"/></Relationships>
</file>

<file path=ppt/slides/_rels/slide5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0.xml"/><Relationship Id="rId3" Type="http://schemas.openxmlformats.org/officeDocument/2006/relationships/image" Target="../media/image1.jpg"/></Relationships>
</file>

<file path=ppt/slides/_rels/slide5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1.xml"/><Relationship Id="rId3" Type="http://schemas.openxmlformats.org/officeDocument/2006/relationships/image" Target="../media/image1.jpg"/></Relationships>
</file>

<file path=ppt/slides/_rels/slide5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2.xml"/><Relationship Id="rId3" Type="http://schemas.openxmlformats.org/officeDocument/2006/relationships/image" Target="../media/image1.jpg"/></Relationships>
</file>

<file path=ppt/slides/_rels/slide5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3.xml"/><Relationship Id="rId3" Type="http://schemas.openxmlformats.org/officeDocument/2006/relationships/image" Target="../media/image1.jpg"/></Relationships>
</file>

<file path=ppt/slides/_rels/slide5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4.xml"/><Relationship Id="rId3" Type="http://schemas.openxmlformats.org/officeDocument/2006/relationships/image" Target="../media/image1.jpg"/></Relationships>
</file>

<file path=ppt/slides/_rels/slide5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5.xml"/><Relationship Id="rId3" Type="http://schemas.openxmlformats.org/officeDocument/2006/relationships/image" Target="../media/image1.jpg"/></Relationships>
</file>

<file path=ppt/slides/_rels/slide5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6.xml"/><Relationship Id="rId3" Type="http://schemas.openxmlformats.org/officeDocument/2006/relationships/image" Target="../media/image1.jpg"/></Relationships>
</file>

<file path=ppt/slides/_rels/slide5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7.xml"/><Relationship Id="rId3" Type="http://schemas.openxmlformats.org/officeDocument/2006/relationships/image" Target="../media/image1.jpg"/></Relationships>
</file>

<file path=ppt/slides/_rels/slide5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8.xml"/><Relationship Id="rId3" Type="http://schemas.openxmlformats.org/officeDocument/2006/relationships/image" Target="../media/image1.jpg"/></Relationships>
</file>

<file path=ppt/slides/_rels/slide5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9.xml"/><Relationship Id="rId3" Type="http://schemas.openxmlformats.org/officeDocument/2006/relationships/image" Target="../media/image1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jpg"/></Relationships>
</file>

<file path=ppt/slides/_rels/slide6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0.xml"/><Relationship Id="rId3" Type="http://schemas.openxmlformats.org/officeDocument/2006/relationships/image" Target="../media/image1.jpg"/></Relationships>
</file>

<file path=ppt/slides/_rels/slide6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1.xml"/><Relationship Id="rId3" Type="http://schemas.openxmlformats.org/officeDocument/2006/relationships/image" Target="../media/image1.jpg"/></Relationships>
</file>

<file path=ppt/slides/_rels/slide6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2.xml"/><Relationship Id="rId3" Type="http://schemas.openxmlformats.org/officeDocument/2006/relationships/image" Target="../media/image1.jpg"/></Relationships>
</file>

<file path=ppt/slides/_rels/slide6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3.xml"/><Relationship Id="rId3" Type="http://schemas.openxmlformats.org/officeDocument/2006/relationships/image" Target="../media/image1.jpg"/></Relationships>
</file>

<file path=ppt/slides/_rels/slide6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4.xml"/><Relationship Id="rId3" Type="http://schemas.openxmlformats.org/officeDocument/2006/relationships/image" Target="../media/image1.jpg"/></Relationships>
</file>

<file path=ppt/slides/_rels/slide6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5.xml"/><Relationship Id="rId3" Type="http://schemas.openxmlformats.org/officeDocument/2006/relationships/image" Target="../media/image1.jpg"/></Relationships>
</file>

<file path=ppt/slides/_rels/slide6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6.xml"/><Relationship Id="rId3" Type="http://schemas.openxmlformats.org/officeDocument/2006/relationships/image" Target="../media/image1.jpg"/></Relationships>
</file>

<file path=ppt/slides/_rels/slide6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7.xml"/><Relationship Id="rId3" Type="http://schemas.openxmlformats.org/officeDocument/2006/relationships/image" Target="../media/image1.jpg"/></Relationships>
</file>

<file path=ppt/slides/_rels/slide6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8.xml"/><Relationship Id="rId3" Type="http://schemas.openxmlformats.org/officeDocument/2006/relationships/image" Target="../media/image1.jpg"/></Relationships>
</file>

<file path=ppt/slides/_rels/slide6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9.xml"/><Relationship Id="rId3" Type="http://schemas.openxmlformats.org/officeDocument/2006/relationships/image" Target="../media/image1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jpg"/></Relationships>
</file>

<file path=ppt/slides/_rels/slide7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0.xml"/><Relationship Id="rId3" Type="http://schemas.openxmlformats.org/officeDocument/2006/relationships/image" Target="../media/image1.jpg"/></Relationships>
</file>

<file path=ppt/slides/_rels/slide7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1.xml"/><Relationship Id="rId3" Type="http://schemas.openxmlformats.org/officeDocument/2006/relationships/image" Target="../media/image1.jpg"/></Relationships>
</file>

<file path=ppt/slides/_rels/slide7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2.xml"/><Relationship Id="rId3" Type="http://schemas.openxmlformats.org/officeDocument/2006/relationships/image" Target="../media/image1.jpg"/></Relationships>
</file>

<file path=ppt/slides/_rels/slide7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3.xml"/><Relationship Id="rId3" Type="http://schemas.openxmlformats.org/officeDocument/2006/relationships/image" Target="../media/image1.jpg"/></Relationships>
</file>

<file path=ppt/slides/_rels/slide7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4.xml"/><Relationship Id="rId3" Type="http://schemas.openxmlformats.org/officeDocument/2006/relationships/image" Target="../media/image1.jpg"/></Relationships>
</file>

<file path=ppt/slides/_rels/slide7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5.xml"/><Relationship Id="rId3" Type="http://schemas.openxmlformats.org/officeDocument/2006/relationships/image" Target="../media/image1.jpg"/></Relationships>
</file>

<file path=ppt/slides/_rels/slide7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6.xml"/><Relationship Id="rId3" Type="http://schemas.openxmlformats.org/officeDocument/2006/relationships/image" Target="../media/image1.jpg"/></Relationships>
</file>

<file path=ppt/slides/_rels/slide7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7.xml"/><Relationship Id="rId3" Type="http://schemas.openxmlformats.org/officeDocument/2006/relationships/image" Target="../media/image1.jpg"/></Relationships>
</file>

<file path=ppt/slides/_rels/slide7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8.xml"/><Relationship Id="rId3" Type="http://schemas.openxmlformats.org/officeDocument/2006/relationships/image" Target="../media/image1.jpg"/></Relationships>
</file>

<file path=ppt/slides/_rels/slide7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9.xml"/><Relationship Id="rId3" Type="http://schemas.openxmlformats.org/officeDocument/2006/relationships/image" Target="../media/image1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jpg"/></Relationships>
</file>

<file path=ppt/slides/_rels/slide8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0.xml"/><Relationship Id="rId3" Type="http://schemas.openxmlformats.org/officeDocument/2006/relationships/image" Target="../media/image1.jpg"/></Relationships>
</file>

<file path=ppt/slides/_rels/slide8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1.xml"/><Relationship Id="rId3" Type="http://schemas.openxmlformats.org/officeDocument/2006/relationships/image" Target="../media/image1.jpg"/></Relationships>
</file>

<file path=ppt/slides/_rels/slide8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2.xml"/><Relationship Id="rId3" Type="http://schemas.openxmlformats.org/officeDocument/2006/relationships/image" Target="../media/image1.jpg"/></Relationships>
</file>

<file path=ppt/slides/_rels/slide8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3.xml"/><Relationship Id="rId3" Type="http://schemas.openxmlformats.org/officeDocument/2006/relationships/image" Target="../media/image1.jpg"/></Relationships>
</file>

<file path=ppt/slides/_rels/slide8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4.xml"/><Relationship Id="rId3" Type="http://schemas.openxmlformats.org/officeDocument/2006/relationships/image" Target="../media/image1.jpg"/></Relationships>
</file>

<file path=ppt/slides/_rels/slide8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5.xml"/><Relationship Id="rId3" Type="http://schemas.openxmlformats.org/officeDocument/2006/relationships/image" Target="../media/image1.jpg"/></Relationships>
</file>

<file path=ppt/slides/_rels/slide8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6.xml"/><Relationship Id="rId3" Type="http://schemas.openxmlformats.org/officeDocument/2006/relationships/image" Target="../media/image1.jpg"/></Relationships>
</file>

<file path=ppt/slides/_rels/slide8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7.xml"/><Relationship Id="rId3" Type="http://schemas.openxmlformats.org/officeDocument/2006/relationships/image" Target="../media/image1.jpg"/></Relationships>
</file>

<file path=ppt/slides/_rels/slide8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8.xml"/><Relationship Id="rId3" Type="http://schemas.openxmlformats.org/officeDocument/2006/relationships/image" Target="../media/image1.jpg"/></Relationships>
</file>

<file path=ppt/slides/_rels/slide8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9.xml"/><Relationship Id="rId3" Type="http://schemas.openxmlformats.org/officeDocument/2006/relationships/image" Target="../media/image1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jpg"/></Relationships>
</file>

<file path=ppt/slides/_rels/slide9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0.xml"/><Relationship Id="rId3" Type="http://schemas.openxmlformats.org/officeDocument/2006/relationships/image" Target="../media/image1.jpg"/></Relationships>
</file>

<file path=ppt/slides/_rels/slide9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1.xml"/><Relationship Id="rId3" Type="http://schemas.openxmlformats.org/officeDocument/2006/relationships/image" Target="../media/image1.jpg"/></Relationships>
</file>

<file path=ppt/slides/_rels/slide9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2.xml"/><Relationship Id="rId3" Type="http://schemas.openxmlformats.org/officeDocument/2006/relationships/image" Target="../media/image1.jpg"/></Relationships>
</file>

<file path=ppt/slides/_rels/slide9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3.xml"/><Relationship Id="rId3" Type="http://schemas.openxmlformats.org/officeDocument/2006/relationships/image" Target="../media/image1.jpg"/></Relationships>
</file>

<file path=ppt/slides/_rels/slide9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4.xml"/><Relationship Id="rId3" Type="http://schemas.openxmlformats.org/officeDocument/2006/relationships/image" Target="../media/image1.jpg"/></Relationships>
</file>

<file path=ppt/slides/_rels/slide9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5.xml"/><Relationship Id="rId3" Type="http://schemas.openxmlformats.org/officeDocument/2006/relationships/image" Target="../media/image1.jpg"/></Relationships>
</file>

<file path=ppt/slides/_rels/slide9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6.xml"/><Relationship Id="rId3" Type="http://schemas.openxmlformats.org/officeDocument/2006/relationships/image" Target="../media/image1.jpg"/></Relationships>
</file>

<file path=ppt/slides/_rels/slide9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7.xml"/><Relationship Id="rId3" Type="http://schemas.openxmlformats.org/officeDocument/2006/relationships/image" Target="../media/image1.jpg"/></Relationships>
</file>

<file path=ppt/slides/_rels/slide9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8.xml"/><Relationship Id="rId3" Type="http://schemas.openxmlformats.org/officeDocument/2006/relationships/image" Target="../media/image1.jpg"/></Relationships>
</file>

<file path=ppt/slides/_rels/slide9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9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3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1</a:t>
            </a:r>
            <a:endParaRPr sz="2000"/>
          </a:p>
        </p:txBody>
      </p:sp>
      <p:sp>
        <p:nvSpPr>
          <p:cNvPr id="89" name="Google Shape;89;p13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90" name="Google Shape;90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3"/>
          <p:cNvSpPr txBox="1"/>
          <p:nvPr>
            <p:ph idx="1" type="body"/>
          </p:nvPr>
        </p:nvSpPr>
        <p:spPr>
          <a:xfrm>
            <a:off x="214282" y="214290"/>
            <a:ext cx="8715436" cy="64294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b="1" lang="pl-PL"/>
              <a:t>	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b="1" lang="pl-PL" sz="4000"/>
              <a:t>	Albowiem tak Bóg umiłował świat</a:t>
            </a:r>
            <a:r>
              <a:rPr lang="pl-PL" sz="4000"/>
              <a:t>, </a:t>
            </a:r>
            <a:br>
              <a:rPr b="1" lang="pl-PL" sz="4000"/>
            </a:br>
            <a:r>
              <a:rPr lang="pl-PL" sz="4000"/>
              <a:t>Że Syna Jednorodzonego dał,	</a:t>
            </a:r>
            <a:r>
              <a:rPr b="1" lang="pl-PL" sz="4000"/>
              <a:t> </a:t>
            </a:r>
            <a:br>
              <a:rPr lang="pl-PL" sz="4000"/>
            </a:br>
            <a:r>
              <a:rPr lang="pl-PL" sz="4000"/>
              <a:t>By każdy kto w Niego wierzy,		</a:t>
            </a:r>
            <a:br>
              <a:rPr lang="pl-PL" sz="4000"/>
            </a:br>
            <a:r>
              <a:rPr lang="pl-PL" sz="4000"/>
              <a:t>Nie zginął, lecz życie wieczne miał</a:t>
            </a:r>
            <a:br>
              <a:rPr lang="pl-PL" sz="4000"/>
            </a:br>
            <a:r>
              <a:rPr lang="pl-PL" sz="4000"/>
              <a:t>(Lecz) by mógł żyć na wieki, </a:t>
            </a:r>
            <a:br>
              <a:rPr b="1" lang="pl-PL" sz="4000"/>
            </a:br>
            <a:r>
              <a:rPr b="1" lang="pl-PL" sz="4000"/>
              <a:t>	</a:t>
            </a:r>
            <a:r>
              <a:rPr lang="pl-PL" sz="4000"/>
              <a:t>by mógł żyć na wieki,	</a:t>
            </a:r>
            <a:r>
              <a:rPr b="1" lang="pl-PL" sz="4000"/>
              <a:t>	</a:t>
            </a:r>
            <a:endParaRPr sz="4000"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by mógł żyć na wieki, </a:t>
            </a:r>
            <a:br>
              <a:rPr lang="pl-PL" sz="4000"/>
            </a:br>
            <a:r>
              <a:rPr lang="pl-PL" sz="4000"/>
              <a:t>	by mógł żyć na wieki.</a:t>
            </a:r>
            <a:endParaRPr sz="40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2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8</a:t>
            </a:r>
            <a:endParaRPr sz="2000"/>
          </a:p>
        </p:txBody>
      </p:sp>
      <p:sp>
        <p:nvSpPr>
          <p:cNvPr id="161" name="Google Shape;161;p22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162" name="Google Shape;162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163" name="Google Shape;163;p22"/>
          <p:cNvSpPr txBox="1"/>
          <p:nvPr>
            <p:ph idx="1" type="body"/>
          </p:nvPr>
        </p:nvSpPr>
        <p:spPr>
          <a:xfrm>
            <a:off x="214282" y="214290"/>
            <a:ext cx="8715436" cy="64294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b="1" lang="pl-PL"/>
              <a:t>	</a:t>
            </a:r>
            <a:r>
              <a:rPr b="1" lang="pl-PL" sz="4000"/>
              <a:t>Chwalę Ciebie Panie</a:t>
            </a:r>
            <a:r>
              <a:rPr lang="pl-PL" sz="4000"/>
              <a:t> i uwielbiam </a:t>
            </a:r>
            <a:br>
              <a:rPr lang="pl-PL" sz="4000"/>
            </a:br>
            <a:r>
              <a:rPr lang="pl-PL" sz="4000"/>
              <a:t>Wznoszę w górę swoje ręce	</a:t>
            </a:r>
            <a:br>
              <a:rPr lang="pl-PL" sz="4000"/>
            </a:br>
            <a:r>
              <a:rPr lang="pl-PL" sz="4000"/>
              <a:t>Uwielbiając imię Twe</a:t>
            </a:r>
            <a:br>
              <a:rPr lang="pl-PL" sz="4000"/>
            </a:br>
            <a:r>
              <a:rPr lang="pl-PL" sz="4000"/>
              <a:t>	Bo wielkiś Ty			</a:t>
            </a:r>
            <a:br>
              <a:rPr lang="pl-PL" sz="4000"/>
            </a:br>
            <a:r>
              <a:rPr lang="pl-PL" sz="4000"/>
              <a:t>	Wielkie dzieła czynisz dziś,	</a:t>
            </a:r>
            <a:br>
              <a:rPr lang="pl-PL" sz="4000"/>
            </a:br>
            <a:r>
              <a:rPr lang="pl-PL" sz="4000"/>
              <a:t>	Nie dorówna Tobie nikt,	</a:t>
            </a:r>
            <a:br>
              <a:rPr lang="pl-PL" sz="4000"/>
            </a:br>
            <a:r>
              <a:rPr lang="pl-PL" sz="4000"/>
              <a:t>	Nie dorówna Tobie nikt.</a:t>
            </a:r>
            <a:endParaRPr/>
          </a:p>
          <a:p>
            <a:pPr indent="-342900" lvl="0" marL="342900" rtl="0" algn="l">
              <a:spcBef>
                <a:spcPts val="940"/>
              </a:spcBef>
              <a:spcAft>
                <a:spcPts val="0"/>
              </a:spcAft>
              <a:buClr>
                <a:schemeClr val="dk1"/>
              </a:buClr>
              <a:buSzPts val="4700"/>
              <a:buNone/>
            </a:pPr>
            <a:r>
              <a:t/>
            </a:r>
            <a:endParaRPr sz="4700"/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79" name="Shape 8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" name="Google Shape;880;p112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69</a:t>
            </a:r>
            <a:endParaRPr sz="2000"/>
          </a:p>
        </p:txBody>
      </p:sp>
      <p:sp>
        <p:nvSpPr>
          <p:cNvPr id="881" name="Google Shape;881;p112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882" name="Google Shape;882;p1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883" name="Google Shape;883;p112"/>
          <p:cNvSpPr txBox="1"/>
          <p:nvPr>
            <p:ph idx="1" type="body"/>
          </p:nvPr>
        </p:nvSpPr>
        <p:spPr>
          <a:xfrm>
            <a:off x="214282" y="214290"/>
            <a:ext cx="8715436" cy="64294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b="1" lang="pl-PL"/>
              <a:t>	</a:t>
            </a:r>
            <a:r>
              <a:rPr b="1" lang="pl-PL" sz="4000"/>
              <a:t>Wzywam Cię</a:t>
            </a:r>
            <a:r>
              <a:rPr lang="pl-PL" sz="4000"/>
              <a:t>, przyjdź umocnij mnie,</a:t>
            </a:r>
            <a:endParaRPr sz="4000"/>
          </a:p>
          <a:p>
            <a:pPr indent="-342900" lvl="0" marL="3429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Oddal mroku cień, jasny rozpal dzień</a:t>
            </a:r>
            <a:endParaRPr sz="4000"/>
          </a:p>
          <a:p>
            <a:pPr indent="-342900" lvl="0" marL="3429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Twój jest czas i świat, pełnio Boskich 	prawd. </a:t>
            </a:r>
            <a:br>
              <a:rPr lang="pl-PL" sz="4000"/>
            </a:br>
            <a:r>
              <a:rPr lang="pl-PL" sz="4000"/>
              <a:t>Tyś natchnieniem mym </a:t>
            </a:r>
            <a:endParaRPr/>
          </a:p>
          <a:p>
            <a:pPr indent="-342900" lvl="0" marL="3429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	i przebudzeniem.	</a:t>
            </a:r>
            <a:br>
              <a:rPr lang="pl-PL" sz="4000"/>
            </a:br>
            <a:r>
              <a:rPr lang="pl-PL" sz="4000"/>
              <a:t>Duchu Święty przyjdź.</a:t>
            </a:r>
            <a:endParaRPr/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87" name="Shape 8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8" name="Google Shape;888;p113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70</a:t>
            </a:r>
            <a:endParaRPr sz="2000"/>
          </a:p>
        </p:txBody>
      </p:sp>
      <p:sp>
        <p:nvSpPr>
          <p:cNvPr id="889" name="Google Shape;889;p113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890" name="Google Shape;890;p1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891" name="Google Shape;891;p113"/>
          <p:cNvSpPr txBox="1"/>
          <p:nvPr>
            <p:ph idx="1" type="body"/>
          </p:nvPr>
        </p:nvSpPr>
        <p:spPr>
          <a:xfrm>
            <a:off x="214282" y="285728"/>
            <a:ext cx="8715436" cy="635798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b="1" lang="pl-PL" sz="4000"/>
              <a:t>Jezus to Król, dziś Go wywyższamy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Jezus to Król, uwielbiamy Go 	/2x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Nasze prośby, nasze życie 	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oddajemy Jezusowi			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La la laj laj, la la laj laj	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la la laj laj la la la laj</a:t>
            </a:r>
            <a:endParaRPr sz="4000"/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95" name="Shape 8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6" name="Google Shape;896;p114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71</a:t>
            </a:r>
            <a:endParaRPr sz="2000"/>
          </a:p>
        </p:txBody>
      </p:sp>
      <p:sp>
        <p:nvSpPr>
          <p:cNvPr id="897" name="Google Shape;897;p114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898" name="Google Shape;898;p1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899" name="Google Shape;899;p114"/>
          <p:cNvSpPr txBox="1"/>
          <p:nvPr>
            <p:ph idx="1" type="body"/>
          </p:nvPr>
        </p:nvSpPr>
        <p:spPr>
          <a:xfrm>
            <a:off x="214282" y="214290"/>
            <a:ext cx="8715436" cy="64294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1.Nie zastanawiał się długo, 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kiedy stwarzał świat: 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podpowiedzią była miłość.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Morza, jeziora i lasy, 		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Potem deszcz i wiatr, 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Wszystko wzmocnił swoją siłą.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Stworzył świat, bo nie chciał zostać 	sam. 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„Uczyńmy kogoś podobnego Nam”.</a:t>
            </a:r>
            <a:endParaRPr sz="4000"/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03" name="Shape 9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4" name="Google Shape;904;p115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71</a:t>
            </a:r>
            <a:endParaRPr sz="2000"/>
          </a:p>
        </p:txBody>
      </p:sp>
      <p:sp>
        <p:nvSpPr>
          <p:cNvPr id="905" name="Google Shape;905;p115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906" name="Google Shape;906;p1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907" name="Google Shape;907;p115"/>
          <p:cNvSpPr txBox="1"/>
          <p:nvPr>
            <p:ph idx="1" type="body"/>
          </p:nvPr>
        </p:nvSpPr>
        <p:spPr>
          <a:xfrm>
            <a:off x="214282" y="214290"/>
            <a:ext cx="8715436" cy="64294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pl-PL"/>
              <a:t>	</a:t>
            </a:r>
            <a:r>
              <a:rPr lang="pl-PL" sz="4000"/>
              <a:t>Teraz </a:t>
            </a:r>
            <a:r>
              <a:rPr b="1" lang="pl-PL" sz="4000"/>
              <a:t>jestem do Niego podobny</a:t>
            </a:r>
            <a:r>
              <a:rPr lang="pl-PL" sz="4000"/>
              <a:t>, 	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Te same oczy mam, co On, 	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A dłonie niosą miłość.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Jestem do Niego podobny, 	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Wystarczy jeden krok a On	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Dokończy wszystko swoją siłą.</a:t>
            </a:r>
            <a:endParaRPr sz="4000"/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11" name="Shape 9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2" name="Google Shape;912;p116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71</a:t>
            </a:r>
            <a:endParaRPr sz="2000"/>
          </a:p>
        </p:txBody>
      </p:sp>
      <p:sp>
        <p:nvSpPr>
          <p:cNvPr id="913" name="Google Shape;913;p116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914" name="Google Shape;914;p1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915" name="Google Shape;915;p116"/>
          <p:cNvSpPr txBox="1"/>
          <p:nvPr>
            <p:ph idx="1" type="body"/>
          </p:nvPr>
        </p:nvSpPr>
        <p:spPr>
          <a:xfrm>
            <a:off x="214282" y="214290"/>
            <a:ext cx="8715436" cy="64294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2.Zszedł bez wahania na ziemię, 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Aby zbawić świat: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Podpowiedzią była miłość.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Co dzień nauczał, że każdy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Człowiek to mój brat, 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Mogę kochać Jego siłą.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Blisko jest, bo nie chce bym był sam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Przejdziemy drogę razem, On i ja.</a:t>
            </a:r>
            <a:endParaRPr sz="4000"/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19" name="Shape 9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0" name="Google Shape;920;p117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72</a:t>
            </a:r>
            <a:endParaRPr sz="2000"/>
          </a:p>
        </p:txBody>
      </p:sp>
      <p:sp>
        <p:nvSpPr>
          <p:cNvPr id="921" name="Google Shape;921;p117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922" name="Google Shape;922;p1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923" name="Google Shape;923;p117"/>
          <p:cNvSpPr txBox="1"/>
          <p:nvPr>
            <p:ph idx="1" type="body"/>
          </p:nvPr>
        </p:nvSpPr>
        <p:spPr>
          <a:xfrm>
            <a:off x="214282" y="214290"/>
            <a:ext cx="8715436" cy="64294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b="1" lang="pl-PL" sz="4000"/>
              <a:t>	Ja jestem, nie bój się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Przychodź zawsze, kiedy chcesz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Poczuj, dotknij, weź w ręce swe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Moje serce całe dla ciebie</a:t>
            </a:r>
            <a:endParaRPr sz="4000"/>
          </a:p>
        </p:txBody>
      </p:sp>
    </p:spTree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27" name="Shape 9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8" name="Google Shape;928;p118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73</a:t>
            </a:r>
            <a:endParaRPr sz="2000"/>
          </a:p>
        </p:txBody>
      </p:sp>
      <p:sp>
        <p:nvSpPr>
          <p:cNvPr id="929" name="Google Shape;929;p118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930" name="Google Shape;930;p1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931" name="Google Shape;931;p118"/>
          <p:cNvSpPr txBox="1"/>
          <p:nvPr>
            <p:ph idx="1" type="body"/>
          </p:nvPr>
        </p:nvSpPr>
        <p:spPr>
          <a:xfrm>
            <a:off x="214282" y="214290"/>
            <a:ext cx="8715436" cy="64294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b="1" lang="pl-PL" sz="4000"/>
              <a:t>Przytul mnie Jezu </a:t>
            </a:r>
            <a:r>
              <a:rPr lang="pl-PL" sz="4000"/>
              <a:t>tak mocno do siebie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Ukryj głęboko na dnie swego serca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Na dnie swego serca</a:t>
            </a:r>
            <a:endParaRPr sz="4000"/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35" name="Shape 9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6" name="Google Shape;936;p119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74</a:t>
            </a:r>
            <a:endParaRPr sz="2000"/>
          </a:p>
        </p:txBody>
      </p:sp>
      <p:sp>
        <p:nvSpPr>
          <p:cNvPr id="937" name="Google Shape;937;p119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938" name="Google Shape;938;p1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939" name="Google Shape;939;p119"/>
          <p:cNvSpPr txBox="1"/>
          <p:nvPr>
            <p:ph idx="1" type="body"/>
          </p:nvPr>
        </p:nvSpPr>
        <p:spPr>
          <a:xfrm>
            <a:off x="214282" y="214290"/>
            <a:ext cx="8715436" cy="64294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b="1" lang="pl-PL" sz="4000"/>
              <a:t>Uwielbiam Cię</a:t>
            </a:r>
            <a:r>
              <a:rPr lang="pl-PL" sz="4000"/>
              <a:t>, Panie Boże, mój Ojcze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Tobie chwała cześć i moc! 	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Wielbię Cię! Pragnę głosić Twą chwałę! 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Uwielbiam święte Imię Twe!		</a:t>
            </a:r>
            <a:endParaRPr/>
          </a:p>
          <a:p>
            <a:pPr indent="-342900" lvl="0" marL="34290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Uwielbiam Cię! Panie, wielbić chcę Ciebie! 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Niech popłynie z serca chwały pieśń! 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Uwielbiam Cię, Tyś jedynym jest Bogiem! 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– Pragnę dzisiaj wielbić Cię! 			</a:t>
            </a:r>
            <a:endParaRPr sz="4000"/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43" name="Shape 9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4" name="Google Shape;944;p120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74</a:t>
            </a:r>
            <a:endParaRPr sz="2000"/>
          </a:p>
        </p:txBody>
      </p:sp>
      <p:sp>
        <p:nvSpPr>
          <p:cNvPr id="945" name="Google Shape;945;p120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946" name="Google Shape;946;p1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947" name="Google Shape;947;p120"/>
          <p:cNvSpPr txBox="1"/>
          <p:nvPr>
            <p:ph idx="1" type="body"/>
          </p:nvPr>
        </p:nvSpPr>
        <p:spPr>
          <a:xfrm>
            <a:off x="214282" y="214290"/>
            <a:ext cx="8715436" cy="64294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96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Uwielbiam Cię, Panie Jezu, </a:t>
            </a:r>
            <a:endParaRPr/>
          </a:p>
          <a:p>
            <a:pPr indent="-342900" lvl="0" marL="342900" rtl="0" algn="l">
              <a:lnSpc>
                <a:spcPct val="96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mój Zbawco!</a:t>
            </a:r>
            <a:endParaRPr/>
          </a:p>
          <a:p>
            <a:pPr indent="-342900" lvl="0" marL="342900" rtl="0" algn="l">
              <a:lnSpc>
                <a:spcPct val="96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Tobie chwała cześć i moc!</a:t>
            </a:r>
            <a:endParaRPr/>
          </a:p>
          <a:p>
            <a:pPr indent="-342900" lvl="0" marL="342900" rtl="0" algn="l">
              <a:lnSpc>
                <a:spcPct val="96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Wielbię Cię! Pragnę głosić Twą chwałę! </a:t>
            </a:r>
            <a:endParaRPr/>
          </a:p>
          <a:p>
            <a:pPr indent="-342900" lvl="0" marL="342900" rtl="0" algn="l">
              <a:lnSpc>
                <a:spcPct val="96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Uwielbiam święte Imię Twe!</a:t>
            </a:r>
            <a:endParaRPr/>
          </a:p>
          <a:p>
            <a:pPr indent="-342900" lvl="0" marL="342900" rtl="0" algn="l">
              <a:lnSpc>
                <a:spcPct val="96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Uwielbiam Cię! Panie, wielbić chcę Ciebie!</a:t>
            </a:r>
            <a:endParaRPr/>
          </a:p>
          <a:p>
            <a:pPr indent="-342900" lvl="0" marL="342900" rtl="0" algn="l">
              <a:lnSpc>
                <a:spcPct val="96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Niech popłynie z serca chwały pieśń!</a:t>
            </a:r>
            <a:endParaRPr/>
          </a:p>
          <a:p>
            <a:pPr indent="-342900" lvl="0" marL="342900" rtl="0" algn="l">
              <a:lnSpc>
                <a:spcPct val="96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Uwielbiam Cię, Tyś jedynym jest Bogiem!</a:t>
            </a:r>
            <a:endParaRPr/>
          </a:p>
          <a:p>
            <a:pPr indent="-342900" lvl="0" marL="342900" rtl="0" algn="l">
              <a:lnSpc>
                <a:spcPct val="96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– Pragnę dzisiaj wielbić Cię!</a:t>
            </a:r>
            <a:endParaRPr sz="4000"/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51" name="Shape 9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" name="Google Shape;952;p121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74</a:t>
            </a:r>
            <a:endParaRPr sz="2000"/>
          </a:p>
        </p:txBody>
      </p:sp>
      <p:sp>
        <p:nvSpPr>
          <p:cNvPr id="953" name="Google Shape;953;p121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954" name="Google Shape;954;p1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955" name="Google Shape;955;p121"/>
          <p:cNvSpPr txBox="1"/>
          <p:nvPr>
            <p:ph idx="1" type="body"/>
          </p:nvPr>
        </p:nvSpPr>
        <p:spPr>
          <a:xfrm>
            <a:off x="214282" y="214290"/>
            <a:ext cx="8643998" cy="64294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Uwielbiam Cię, Duchu Święty, </a:t>
            </a:r>
            <a:endParaRPr/>
          </a:p>
          <a:p>
            <a:pPr indent="-342900" lvl="0" marL="342900" rtl="0" algn="l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mój Panie</a:t>
            </a:r>
            <a:endParaRPr/>
          </a:p>
          <a:p>
            <a:pPr indent="-342900" lvl="0" marL="342900" rtl="0" algn="l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Tobie chwała, cześć i moc!</a:t>
            </a:r>
            <a:endParaRPr/>
          </a:p>
          <a:p>
            <a:pPr indent="-342900" lvl="0" marL="342900" rtl="0" algn="l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Wielbię Cię! Pragnę głosić Twą chwałę!</a:t>
            </a:r>
            <a:endParaRPr/>
          </a:p>
          <a:p>
            <a:pPr indent="-342900" lvl="0" marL="342900" rtl="0" algn="l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Uwielbiam święte Imię Twe!</a:t>
            </a:r>
            <a:endParaRPr/>
          </a:p>
          <a:p>
            <a:pPr indent="-342900" lvl="0" marL="342900" rtl="0" algn="l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Uwielbiam Cię! Panie, wielbić chcę Ciebie!</a:t>
            </a:r>
            <a:endParaRPr sz="4000"/>
          </a:p>
          <a:p>
            <a:pPr indent="-342900" lvl="0" marL="342900" rtl="0" algn="l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Niech popłynie z serca chwały pieśń!</a:t>
            </a:r>
            <a:endParaRPr/>
          </a:p>
          <a:p>
            <a:pPr indent="-342900" lvl="0" marL="342900" rtl="0" algn="l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Uwielbiam Cię, Tyś jedynym jest Bogiem!</a:t>
            </a:r>
            <a:endParaRPr/>
          </a:p>
          <a:p>
            <a:pPr indent="-342900" lvl="0" marL="342900" rtl="0" algn="l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– Pragnę dzisiaj wielbić Cię!</a:t>
            </a:r>
            <a:endParaRPr sz="40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3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8</a:t>
            </a:r>
            <a:endParaRPr sz="2000"/>
          </a:p>
        </p:txBody>
      </p:sp>
      <p:sp>
        <p:nvSpPr>
          <p:cNvPr id="169" name="Google Shape;169;p23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170" name="Google Shape;170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171" name="Google Shape;171;p23"/>
          <p:cNvSpPr txBox="1"/>
          <p:nvPr>
            <p:ph idx="1" type="body"/>
          </p:nvPr>
        </p:nvSpPr>
        <p:spPr>
          <a:xfrm>
            <a:off x="214282" y="214290"/>
            <a:ext cx="8715436" cy="64294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b="1" lang="pl-PL"/>
              <a:t>	</a:t>
            </a:r>
            <a:r>
              <a:rPr lang="pl-PL" sz="4000"/>
              <a:t>2. Jesteś mą nadzieją, wiarą, życiem.</a:t>
            </a:r>
            <a:br>
              <a:rPr lang="pl-PL" sz="4000"/>
            </a:br>
            <a:r>
              <a:rPr lang="pl-PL" sz="4000"/>
              <a:t>Daj mi poznać Swoje drogi </a:t>
            </a:r>
            <a:br>
              <a:rPr lang="pl-PL" sz="4000"/>
            </a:br>
            <a:r>
              <a:rPr lang="pl-PL" sz="4000"/>
              <a:t>Bym nie zbłądził nigdy już.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	Bo wielkiś Ty </a:t>
            </a:r>
            <a:br>
              <a:rPr lang="pl-PL" sz="4000"/>
            </a:br>
            <a:r>
              <a:rPr lang="pl-PL" sz="4000"/>
              <a:t>	Wielkie dzieła czynisz dziś,	</a:t>
            </a:r>
            <a:br>
              <a:rPr lang="pl-PL" sz="4000"/>
            </a:br>
            <a:r>
              <a:rPr lang="pl-PL" sz="4000"/>
              <a:t>	Nie dorówna Tobie nikt,	</a:t>
            </a:r>
            <a:br>
              <a:rPr lang="pl-PL" sz="4000"/>
            </a:br>
            <a:r>
              <a:rPr lang="pl-PL" sz="4000"/>
              <a:t>	Nie dorówna Tobie nikt. 	</a:t>
            </a:r>
            <a:endParaRPr/>
          </a:p>
        </p:txBody>
      </p:sp>
    </p:spTree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59" name="Shape 9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0" name="Google Shape;960;p122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75</a:t>
            </a:r>
            <a:endParaRPr sz="2000"/>
          </a:p>
        </p:txBody>
      </p:sp>
      <p:sp>
        <p:nvSpPr>
          <p:cNvPr id="961" name="Google Shape;961;p122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962" name="Google Shape;962;p1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963" name="Google Shape;963;p122"/>
          <p:cNvSpPr txBox="1"/>
          <p:nvPr>
            <p:ph idx="1" type="body"/>
          </p:nvPr>
        </p:nvSpPr>
        <p:spPr>
          <a:xfrm>
            <a:off x="214282" y="214290"/>
            <a:ext cx="8715436" cy="64294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6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b="1" lang="pl-PL" sz="4000"/>
              <a:t>To On nasz Pan i Król</a:t>
            </a:r>
            <a:r>
              <a:rPr lang="pl-PL" sz="4000"/>
              <a:t>,		</a:t>
            </a:r>
            <a:br>
              <a:rPr b="1" lang="pl-PL" sz="4000"/>
            </a:br>
            <a:r>
              <a:rPr lang="pl-PL" sz="4000"/>
              <a:t>Odziany w majestat swój,	</a:t>
            </a:r>
            <a:br>
              <a:rPr lang="pl-PL" sz="4000"/>
            </a:br>
            <a:r>
              <a:rPr lang="pl-PL" sz="4000"/>
              <a:t>Ziemio raduj się, Ziemio raduj się. </a:t>
            </a:r>
            <a:br>
              <a:rPr lang="pl-PL" sz="4000"/>
            </a:br>
            <a:r>
              <a:rPr lang="pl-PL" sz="4000"/>
              <a:t>Okrywa Światłość Go,</a:t>
            </a:r>
            <a:br>
              <a:rPr lang="pl-PL" sz="4000"/>
            </a:br>
            <a:r>
              <a:rPr lang="pl-PL" sz="4000"/>
              <a:t>Ucieka ciemność i zło,</a:t>
            </a:r>
            <a:br>
              <a:rPr lang="pl-PL" sz="4000"/>
            </a:br>
            <a:r>
              <a:rPr lang="pl-PL" sz="4000"/>
              <a:t>I drży na Jego głos, i drży na Jego głos.</a:t>
            </a:r>
            <a:endParaRPr/>
          </a:p>
          <a:p>
            <a:pPr indent="0" lvl="0" marL="0" rtl="0" algn="l">
              <a:lnSpc>
                <a:spcPct val="96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 </a:t>
            </a:r>
            <a:endParaRPr/>
          </a:p>
          <a:p>
            <a:pPr indent="0" lvl="0" marL="0" rtl="0" algn="l">
              <a:lnSpc>
                <a:spcPct val="96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Jak wielki jest Bóg		</a:t>
            </a:r>
            <a:br>
              <a:rPr lang="pl-PL" sz="4000"/>
            </a:br>
            <a:r>
              <a:rPr lang="pl-PL" sz="4000"/>
              <a:t>Jak wielki jest Bóg		</a:t>
            </a:r>
            <a:br>
              <a:rPr lang="pl-PL" sz="4000"/>
            </a:br>
            <a:r>
              <a:rPr lang="pl-PL" sz="4000"/>
              <a:t>Jak wielki jest nasz Bóg /x2</a:t>
            </a:r>
            <a:endParaRPr sz="4000"/>
          </a:p>
        </p:txBody>
      </p:sp>
    </p:spTree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67" name="Shape 9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8" name="Google Shape;968;p123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75</a:t>
            </a:r>
            <a:endParaRPr sz="2000"/>
          </a:p>
        </p:txBody>
      </p:sp>
      <p:sp>
        <p:nvSpPr>
          <p:cNvPr id="969" name="Google Shape;969;p123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970" name="Google Shape;970;p1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971" name="Google Shape;971;p123"/>
          <p:cNvSpPr txBox="1"/>
          <p:nvPr>
            <p:ph idx="1" type="body"/>
          </p:nvPr>
        </p:nvSpPr>
        <p:spPr>
          <a:xfrm>
            <a:off x="251520" y="0"/>
            <a:ext cx="8715436" cy="64294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6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On czas w swej dłoni ma,</a:t>
            </a:r>
            <a:br>
              <a:rPr lang="pl-PL" sz="4000"/>
            </a:br>
            <a:r>
              <a:rPr lang="pl-PL" sz="4000"/>
              <a:t>Od wieków na wieki trwa,</a:t>
            </a:r>
            <a:br>
              <a:rPr lang="pl-PL" sz="4000"/>
            </a:br>
            <a:r>
              <a:rPr lang="pl-PL" sz="4000"/>
              <a:t>Początkiem końcem On, początkiem 	końcem On.</a:t>
            </a:r>
            <a:br>
              <a:rPr lang="pl-PL" sz="4000"/>
            </a:br>
            <a:r>
              <a:rPr lang="pl-PL" sz="4000"/>
              <a:t>Jedyny w Trójcy Bóg,</a:t>
            </a:r>
            <a:br>
              <a:rPr lang="pl-PL" sz="4000"/>
            </a:br>
            <a:r>
              <a:rPr lang="pl-PL" sz="4000"/>
              <a:t>Ojciec Syn i Duch,</a:t>
            </a:r>
            <a:br>
              <a:rPr lang="pl-PL" sz="4000"/>
            </a:br>
            <a:r>
              <a:rPr lang="pl-PL" sz="4000"/>
              <a:t>Barankiem jest i lwem, barankiem jest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i lwem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t/>
            </a:r>
            <a:endParaRPr sz="1200"/>
          </a:p>
          <a:p>
            <a:pPr indent="0" lvl="0" marL="0" rtl="0" algn="l">
              <a:lnSpc>
                <a:spcPct val="96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Jak wielki jest Bóg		</a:t>
            </a:r>
            <a:br>
              <a:rPr lang="pl-PL" sz="4000"/>
            </a:br>
            <a:r>
              <a:rPr lang="pl-PL" sz="4000"/>
              <a:t>Jak wielki jest Bóg		</a:t>
            </a:r>
            <a:br>
              <a:rPr lang="pl-PL" sz="4000"/>
            </a:br>
            <a:r>
              <a:rPr lang="pl-PL" sz="4000"/>
              <a:t>Jak wielki jest nasz Bóg /x2</a:t>
            </a:r>
            <a:endParaRPr sz="4000"/>
          </a:p>
        </p:txBody>
      </p:sp>
    </p:spTree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75" name="Shape 9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6" name="Google Shape;976;p124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75</a:t>
            </a:r>
            <a:endParaRPr sz="2000"/>
          </a:p>
        </p:txBody>
      </p:sp>
      <p:sp>
        <p:nvSpPr>
          <p:cNvPr id="977" name="Google Shape;977;p124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978" name="Google Shape;978;p1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979" name="Google Shape;979;p124"/>
          <p:cNvSpPr txBox="1"/>
          <p:nvPr>
            <p:ph idx="1" type="body"/>
          </p:nvPr>
        </p:nvSpPr>
        <p:spPr>
          <a:xfrm>
            <a:off x="214282" y="214290"/>
            <a:ext cx="8715436" cy="64294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96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None/>
            </a:pPr>
            <a:r>
              <a:rPr lang="pl-PL" sz="4000">
                <a:solidFill>
                  <a:srgbClr val="000000"/>
                </a:solidFill>
              </a:rPr>
              <a:t>Na wieki godzien jest</a:t>
            </a:r>
            <a:endParaRPr/>
          </a:p>
          <a:p>
            <a:pPr indent="0" lvl="0" marL="0" rtl="0" algn="l">
              <a:lnSpc>
                <a:spcPct val="96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None/>
            </a:pPr>
            <a:r>
              <a:rPr lang="pl-PL" sz="4000">
                <a:solidFill>
                  <a:srgbClr val="000000"/>
                </a:solidFill>
              </a:rPr>
              <a:t>Przyjąć chwałę, moc i cześć</a:t>
            </a:r>
            <a:endParaRPr/>
          </a:p>
          <a:p>
            <a:pPr indent="0" lvl="0" marL="0" rtl="0" algn="l">
              <a:lnSpc>
                <a:spcPct val="96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None/>
            </a:pPr>
            <a:r>
              <a:rPr lang="pl-PL" sz="4000">
                <a:solidFill>
                  <a:srgbClr val="000000"/>
                </a:solidFill>
              </a:rPr>
              <a:t>Ogłaszać chcę, jak wielki jest Bóg.</a:t>
            </a:r>
            <a:endParaRPr/>
          </a:p>
          <a:p>
            <a:pPr indent="0" lvl="0" marL="0" rtl="0" algn="l">
              <a:lnSpc>
                <a:spcPct val="96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96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>
              <a:solidFill>
                <a:srgbClr val="000000"/>
              </a:solidFill>
            </a:endParaRPr>
          </a:p>
          <a:p>
            <a:pPr indent="0" lvl="0" marL="0" rtl="0" algn="l">
              <a:lnSpc>
                <a:spcPct val="96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None/>
            </a:pPr>
            <a:r>
              <a:rPr lang="pl-PL" sz="4000">
                <a:solidFill>
                  <a:srgbClr val="000000"/>
                </a:solidFill>
              </a:rPr>
              <a:t>Jak wielki jest Bóg		</a:t>
            </a:r>
            <a:br>
              <a:rPr lang="pl-PL" sz="4000">
                <a:solidFill>
                  <a:srgbClr val="000000"/>
                </a:solidFill>
              </a:rPr>
            </a:br>
            <a:r>
              <a:rPr lang="pl-PL" sz="4000">
                <a:solidFill>
                  <a:srgbClr val="000000"/>
                </a:solidFill>
              </a:rPr>
              <a:t>Jak wielki jest Bóg		</a:t>
            </a:r>
            <a:br>
              <a:rPr lang="pl-PL" sz="4000">
                <a:solidFill>
                  <a:srgbClr val="000000"/>
                </a:solidFill>
              </a:rPr>
            </a:br>
            <a:r>
              <a:rPr lang="pl-PL" sz="4000">
                <a:solidFill>
                  <a:srgbClr val="000000"/>
                </a:solidFill>
              </a:rPr>
              <a:t>Jak wielki jest nasz Bóg /x2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83" name="Shape 9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4" name="Google Shape;984;p125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76</a:t>
            </a:r>
            <a:endParaRPr sz="2000"/>
          </a:p>
        </p:txBody>
      </p:sp>
      <p:sp>
        <p:nvSpPr>
          <p:cNvPr id="985" name="Google Shape;985;p125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986" name="Google Shape;986;p1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987" name="Google Shape;987;p125"/>
          <p:cNvSpPr txBox="1"/>
          <p:nvPr>
            <p:ph idx="1" type="body"/>
          </p:nvPr>
        </p:nvSpPr>
        <p:spPr>
          <a:xfrm>
            <a:off x="214282" y="214290"/>
            <a:ext cx="8715436" cy="64294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b="1" lang="pl-PL" sz="4000"/>
              <a:t>Przychodzisz Panie mimo drzwi zamkniętych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Jezu zmartwychwstały ze śladami męki	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Ty jesteś z nami, poślij do nas Ducha	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Panie nasz i Boże, uzdrów nasze życie</a:t>
            </a:r>
            <a:endParaRPr sz="4000"/>
          </a:p>
        </p:txBody>
      </p:sp>
    </p:spTree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91" name="Shape 9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2" name="Google Shape;992;p126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77</a:t>
            </a:r>
            <a:endParaRPr sz="2000"/>
          </a:p>
        </p:txBody>
      </p:sp>
      <p:sp>
        <p:nvSpPr>
          <p:cNvPr id="993" name="Google Shape;993;p126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994" name="Google Shape;994;p12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995" name="Google Shape;995;p126"/>
          <p:cNvSpPr txBox="1"/>
          <p:nvPr>
            <p:ph idx="1" type="body"/>
          </p:nvPr>
        </p:nvSpPr>
        <p:spPr>
          <a:xfrm>
            <a:off x="214282" y="214290"/>
            <a:ext cx="8715436" cy="64294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Ześlij, o Chryste, Twojego Ducha nam</a:t>
            </a:r>
            <a:r>
              <a:rPr lang="pl-PL"/>
              <a:t>.</a:t>
            </a:r>
            <a:endParaRPr/>
          </a:p>
        </p:txBody>
      </p:sp>
    </p:spTree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99" name="Shape 9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0" name="Google Shape;1000;p127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78</a:t>
            </a:r>
            <a:endParaRPr sz="2000"/>
          </a:p>
        </p:txBody>
      </p:sp>
      <p:sp>
        <p:nvSpPr>
          <p:cNvPr id="1001" name="Google Shape;1001;p127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1002" name="Google Shape;1002;p12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1003" name="Google Shape;1003;p127"/>
          <p:cNvSpPr txBox="1"/>
          <p:nvPr>
            <p:ph idx="1" type="body"/>
          </p:nvPr>
        </p:nvSpPr>
        <p:spPr>
          <a:xfrm>
            <a:off x="214282" y="214290"/>
            <a:ext cx="8715436" cy="64294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b="1" lang="pl-PL" sz="4000"/>
              <a:t>Nasz Bóg jest potężny w mocy swej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Króluje nad nami dziś, 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z nieba rządzi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W mocy, mądrości, miłości swej.</a:t>
            </a:r>
            <a:endParaRPr sz="4000"/>
          </a:p>
        </p:txBody>
      </p:sp>
    </p:spTree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07" name="Shape 10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8" name="Google Shape;1008;p128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79</a:t>
            </a:r>
            <a:endParaRPr sz="2000"/>
          </a:p>
        </p:txBody>
      </p:sp>
      <p:sp>
        <p:nvSpPr>
          <p:cNvPr id="1009" name="Google Shape;1009;p128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1010" name="Google Shape;1010;p12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1011" name="Google Shape;1011;p128"/>
          <p:cNvSpPr txBox="1"/>
          <p:nvPr>
            <p:ph idx="1" type="body"/>
          </p:nvPr>
        </p:nvSpPr>
        <p:spPr>
          <a:xfrm>
            <a:off x="214282" y="214290"/>
            <a:ext cx="8715436" cy="64294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 b="1"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 b="1"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b="1" lang="pl-PL" sz="4000"/>
              <a:t>	Duszo ma, Pana chwal, 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oddaj Bogu cześć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Świętemu śpiewaj pieśń.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Z mocą wywyższaj Go, duszo ma	  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Uwielbiam Boże Cię.</a:t>
            </a:r>
            <a:endParaRPr sz="4000"/>
          </a:p>
        </p:txBody>
      </p:sp>
    </p:spTree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15" name="Shape 10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6" name="Google Shape;1016;p129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79</a:t>
            </a:r>
            <a:endParaRPr sz="2000"/>
          </a:p>
        </p:txBody>
      </p:sp>
      <p:sp>
        <p:nvSpPr>
          <p:cNvPr id="1017" name="Google Shape;1017;p129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1018" name="Google Shape;1018;p12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1019" name="Google Shape;1019;p129"/>
          <p:cNvSpPr txBox="1"/>
          <p:nvPr>
            <p:ph idx="1" type="body"/>
          </p:nvPr>
        </p:nvSpPr>
        <p:spPr>
          <a:xfrm>
            <a:off x="214282" y="214290"/>
            <a:ext cx="8715436" cy="65008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1.Nowy dzień wraz ze wschodem słońca, 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Znów nadszedł czas by Ci śpiewać pieśń. 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Cokolwiek jest już za mną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i to wszystko co przede mną.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Wiem będę śpiewał, gdy nadejdzie zmrok.</a:t>
            </a:r>
            <a:endParaRPr sz="4000"/>
          </a:p>
        </p:txBody>
      </p:sp>
    </p:spTree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23" name="Shape 10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" name="Google Shape;1024;p130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79</a:t>
            </a:r>
            <a:endParaRPr sz="2000"/>
          </a:p>
        </p:txBody>
      </p:sp>
      <p:sp>
        <p:nvSpPr>
          <p:cNvPr id="1025" name="Google Shape;1025;p130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1026" name="Google Shape;1026;p13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1027" name="Google Shape;1027;p130"/>
          <p:cNvSpPr txBox="1"/>
          <p:nvPr>
            <p:ph idx="1" type="body"/>
          </p:nvPr>
        </p:nvSpPr>
        <p:spPr>
          <a:xfrm>
            <a:off x="214282" y="214290"/>
            <a:ext cx="8715436" cy="64294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 b="1"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 b="1"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b="1" lang="pl-PL" sz="4000"/>
              <a:t>	Duszo ma, Pana chwal, 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oddaj Bogu cześć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Świętemu śpiewaj pieśń.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Z mocą wywyższaj go, duszo ma	  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Uwielbiam Boże Cię.</a:t>
            </a:r>
            <a:endParaRPr sz="4000"/>
          </a:p>
        </p:txBody>
      </p:sp>
    </p:spTree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31" name="Shape 10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" name="Google Shape;1032;p131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79</a:t>
            </a:r>
            <a:endParaRPr sz="2000"/>
          </a:p>
        </p:txBody>
      </p:sp>
      <p:sp>
        <p:nvSpPr>
          <p:cNvPr id="1033" name="Google Shape;1033;p131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1034" name="Google Shape;1034;p13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1035" name="Google Shape;1035;p131"/>
          <p:cNvSpPr txBox="1"/>
          <p:nvPr>
            <p:ph idx="1" type="body"/>
          </p:nvPr>
        </p:nvSpPr>
        <p:spPr>
          <a:xfrm>
            <a:off x="214282" y="214290"/>
            <a:ext cx="8715436" cy="64294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2.Bogaty w miłość gniew oddalasz, Panie.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Twe serce miłe, wielkie Imię Twe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Ze względu na Twą dobroć 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będę śpiewać Tobie pieśni,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Wiele powodów, by uwielbiać Cię</a:t>
            </a:r>
            <a:r>
              <a:rPr lang="pl-PL"/>
              <a:t>.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24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8</a:t>
            </a:r>
            <a:endParaRPr sz="2000"/>
          </a:p>
        </p:txBody>
      </p:sp>
      <p:sp>
        <p:nvSpPr>
          <p:cNvPr id="177" name="Google Shape;177;p24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178" name="Google Shape;178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179" name="Google Shape;179;p24"/>
          <p:cNvSpPr txBox="1"/>
          <p:nvPr>
            <p:ph idx="1" type="body"/>
          </p:nvPr>
        </p:nvSpPr>
        <p:spPr>
          <a:xfrm>
            <a:off x="214282" y="214290"/>
            <a:ext cx="8715436" cy="64294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b="1" lang="pl-PL"/>
              <a:t>	</a:t>
            </a:r>
            <a:r>
              <a:rPr lang="pl-PL" sz="4000"/>
              <a:t>3. Jesteś świata Panem i Opoką.</a:t>
            </a:r>
            <a:br>
              <a:rPr lang="pl-PL" sz="4000"/>
            </a:br>
            <a:r>
              <a:rPr lang="pl-PL" sz="4000"/>
              <a:t>W Tobie składam troski swoje </a:t>
            </a:r>
            <a:br>
              <a:rPr lang="pl-PL" sz="4000"/>
            </a:br>
            <a:r>
              <a:rPr lang="pl-PL" sz="4000"/>
              <a:t>Tobie daje serce swe.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	Bo wielkiś Ty </a:t>
            </a:r>
            <a:br>
              <a:rPr lang="pl-PL" sz="4000"/>
            </a:br>
            <a:r>
              <a:rPr lang="pl-PL" sz="4000"/>
              <a:t>	Wielkie dzieła czynisz dziś,	</a:t>
            </a:r>
            <a:br>
              <a:rPr lang="pl-PL" sz="4000"/>
            </a:br>
            <a:r>
              <a:rPr lang="pl-PL" sz="4000"/>
              <a:t>	Nie dorówna Tobie nikt,	</a:t>
            </a:r>
            <a:br>
              <a:rPr lang="pl-PL" sz="4000"/>
            </a:br>
            <a:r>
              <a:rPr lang="pl-PL" sz="4000"/>
              <a:t>	Nie dorówna Tobie nikt. 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 	</a:t>
            </a:r>
            <a:endParaRPr/>
          </a:p>
        </p:txBody>
      </p:sp>
    </p:spTree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39" name="Shape 10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0" name="Google Shape;1040;p132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79</a:t>
            </a:r>
            <a:endParaRPr sz="2000"/>
          </a:p>
        </p:txBody>
      </p:sp>
      <p:sp>
        <p:nvSpPr>
          <p:cNvPr id="1041" name="Google Shape;1041;p132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1042" name="Google Shape;1042;p13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1043" name="Google Shape;1043;p132"/>
          <p:cNvSpPr txBox="1"/>
          <p:nvPr>
            <p:ph idx="1" type="body"/>
          </p:nvPr>
        </p:nvSpPr>
        <p:spPr>
          <a:xfrm>
            <a:off x="214282" y="214290"/>
            <a:ext cx="8715436" cy="64294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 b="1"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 b="1"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b="1" lang="pl-PL" sz="4000"/>
              <a:t>	Duszo ma, Pana chwal, 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oddaj Bogu cześć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Świętemu śpiewaj pieśń.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Z mocą wywyższaj go, duszo ma	  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Uwielbiam Boże Cię.</a:t>
            </a:r>
            <a:endParaRPr sz="4000"/>
          </a:p>
        </p:txBody>
      </p:sp>
    </p:spTree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47" name="Shape 10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" name="Google Shape;1048;p133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79</a:t>
            </a:r>
            <a:endParaRPr sz="2000"/>
          </a:p>
        </p:txBody>
      </p:sp>
      <p:sp>
        <p:nvSpPr>
          <p:cNvPr id="1049" name="Google Shape;1049;p133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1050" name="Google Shape;1050;p13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1051" name="Google Shape;1051;p133"/>
          <p:cNvSpPr txBox="1"/>
          <p:nvPr>
            <p:ph idx="1" type="body"/>
          </p:nvPr>
        </p:nvSpPr>
        <p:spPr>
          <a:xfrm>
            <a:off x="214282" y="214290"/>
            <a:ext cx="8715436" cy="63579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3.Przyjdzie dzień, gdy bez sił zostanę,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Nadejdzie czas mego końca tu.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Dusza ma będzie już na zawsze Cię uwielbiać.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W wieczności z Tobą piękna zabrzmi pieśń.</a:t>
            </a:r>
            <a:endParaRPr sz="4000"/>
          </a:p>
        </p:txBody>
      </p:sp>
    </p:spTree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55" name="Shape 10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Google Shape;1056;p134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79</a:t>
            </a:r>
            <a:endParaRPr sz="2000"/>
          </a:p>
        </p:txBody>
      </p:sp>
      <p:sp>
        <p:nvSpPr>
          <p:cNvPr id="1057" name="Google Shape;1057;p134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1058" name="Google Shape;1058;p13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1059" name="Google Shape;1059;p134"/>
          <p:cNvSpPr txBox="1"/>
          <p:nvPr>
            <p:ph idx="1" type="body"/>
          </p:nvPr>
        </p:nvSpPr>
        <p:spPr>
          <a:xfrm>
            <a:off x="142844" y="214290"/>
            <a:ext cx="8786874" cy="64294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 b="1"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 b="1"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b="1" lang="pl-PL" sz="4000"/>
              <a:t>	Duszo ma, Pana chwal, 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oddaj Bogu cześć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Świętemu śpiewaj pieśń.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Z mocą wywyższaj go, duszo ma	  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Uwielbiam Boże Cię.</a:t>
            </a:r>
            <a:endParaRPr sz="4000"/>
          </a:p>
        </p:txBody>
      </p:sp>
    </p:spTree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63" name="Shape 10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" name="Google Shape;1064;p135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80</a:t>
            </a:r>
            <a:endParaRPr sz="2000"/>
          </a:p>
        </p:txBody>
      </p:sp>
      <p:sp>
        <p:nvSpPr>
          <p:cNvPr id="1065" name="Google Shape;1065;p135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1066" name="Google Shape;1066;p13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1067" name="Google Shape;1067;p135"/>
          <p:cNvSpPr txBox="1"/>
          <p:nvPr>
            <p:ph idx="1" type="body"/>
          </p:nvPr>
        </p:nvSpPr>
        <p:spPr>
          <a:xfrm>
            <a:off x="214282" y="214290"/>
            <a:ext cx="8643998" cy="64294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b="1" lang="pl-PL" sz="4000"/>
              <a:t>W Tobie jest światło</a:t>
            </a:r>
            <a:r>
              <a:rPr lang="pl-PL" sz="4000"/>
              <a:t>, każdy mrok rozjaśni	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w Tobie jest życie, ono śmierć zwycięża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ufam Tobie, miłosierny Jezu wybaw nas</a:t>
            </a:r>
            <a:endParaRPr sz="4000"/>
          </a:p>
        </p:txBody>
      </p:sp>
    </p:spTree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71" name="Shape 10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2" name="Google Shape;1072;p136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81</a:t>
            </a:r>
            <a:endParaRPr sz="2000"/>
          </a:p>
        </p:txBody>
      </p:sp>
      <p:sp>
        <p:nvSpPr>
          <p:cNvPr id="1073" name="Google Shape;1073;p136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1074" name="Google Shape;1074;p13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1075" name="Google Shape;1075;p136"/>
          <p:cNvSpPr txBox="1"/>
          <p:nvPr>
            <p:ph idx="1" type="body"/>
          </p:nvPr>
        </p:nvSpPr>
        <p:spPr>
          <a:xfrm>
            <a:off x="214282" y="214290"/>
            <a:ext cx="8715436" cy="64294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b="1" sz="4000"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b="1" lang="pl-PL" sz="4000"/>
              <a:t>Ciebie pragnie dusza moja</a:t>
            </a:r>
            <a:r>
              <a:rPr lang="pl-PL" sz="4000"/>
              <a:t>,	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w suchej ziemi pragnę Cię. 	/x2		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Przyjdź i zajmij miejsce swe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na tronie naszych serc. 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Przyjdź i zajmij miejsce swe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na tronie.				/x2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79" name="Shape 10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0" name="Google Shape;1080;p137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82</a:t>
            </a:r>
            <a:endParaRPr sz="2000"/>
          </a:p>
        </p:txBody>
      </p:sp>
      <p:sp>
        <p:nvSpPr>
          <p:cNvPr id="1081" name="Google Shape;1081;p137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1082" name="Google Shape;1082;p13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1083" name="Google Shape;1083;p137"/>
          <p:cNvSpPr txBox="1"/>
          <p:nvPr>
            <p:ph idx="1" type="body"/>
          </p:nvPr>
        </p:nvSpPr>
        <p:spPr>
          <a:xfrm>
            <a:off x="214282" y="214290"/>
            <a:ext cx="8715436" cy="64294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Święta Dziewico, łaski Skarbnico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Bramo do nieba, prowadź nas, Maryjo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/>
          </a:p>
          <a:p>
            <a:pPr indent="-742950" lvl="0" marL="74295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AutoNum type="arabicPeriod"/>
            </a:pPr>
            <a:r>
              <a:rPr lang="pl-PL" sz="4000"/>
              <a:t>Przybądź o Pani pociesz nas </a:t>
            </a:r>
            <a:endParaRPr/>
          </a:p>
          <a:p>
            <a:pPr indent="-742950" lvl="0" marL="74295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Wiedź ku radości swojego Syna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Wprowadź na ucztę przy stole łask,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który zastawił Baranek Święty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/>
          </a:p>
        </p:txBody>
      </p:sp>
    </p:spTree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87" name="Shape 10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Google Shape;1088;p138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82</a:t>
            </a:r>
            <a:endParaRPr sz="2000"/>
          </a:p>
        </p:txBody>
      </p:sp>
      <p:sp>
        <p:nvSpPr>
          <p:cNvPr id="1089" name="Google Shape;1089;p138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1090" name="Google Shape;1090;p13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1091" name="Google Shape;1091;p138"/>
          <p:cNvSpPr txBox="1"/>
          <p:nvPr>
            <p:ph idx="1" type="body"/>
          </p:nvPr>
        </p:nvSpPr>
        <p:spPr>
          <a:xfrm>
            <a:off x="214282" y="214290"/>
            <a:ext cx="8715436" cy="64294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Święta Dziewico, łaski Skarbnico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Bramo do nieba, prowadź nas, Maryjo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/>
          </a:p>
          <a:p>
            <a:pPr indent="-742950" lvl="0" marL="74295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2. Przybądź, o Święta i z Tobą Pan</a:t>
            </a:r>
            <a:endParaRPr/>
          </a:p>
          <a:p>
            <a:pPr indent="-742950" lvl="0" marL="74295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Niechaj przybędzie miłością zbrojny;</a:t>
            </a:r>
            <a:endParaRPr/>
          </a:p>
          <a:p>
            <a:pPr indent="-742950" lvl="0" marL="74295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Ukryj nas w cieniu Jego ran;</a:t>
            </a:r>
            <a:endParaRPr/>
          </a:p>
          <a:p>
            <a:pPr indent="-742950" lvl="0" marL="74295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W nich nasze zdrowie i radość Ojca.</a:t>
            </a:r>
            <a:endParaRPr sz="4000"/>
          </a:p>
        </p:txBody>
      </p:sp>
    </p:spTree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95" name="Shape 10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6" name="Google Shape;1096;p139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82</a:t>
            </a:r>
            <a:endParaRPr sz="2000"/>
          </a:p>
        </p:txBody>
      </p:sp>
      <p:sp>
        <p:nvSpPr>
          <p:cNvPr id="1097" name="Google Shape;1097;p139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1098" name="Google Shape;1098;p13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1099" name="Google Shape;1099;p139"/>
          <p:cNvSpPr txBox="1"/>
          <p:nvPr>
            <p:ph idx="1" type="body"/>
          </p:nvPr>
        </p:nvSpPr>
        <p:spPr>
          <a:xfrm>
            <a:off x="214282" y="214290"/>
            <a:ext cx="8715436" cy="64294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Święta Dziewico, łaski Skarbnico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Bramo do nieba, prowadź nas, Maryjo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/>
          </a:p>
          <a:p>
            <a:pPr indent="-742950" lvl="0" marL="74295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3. Przybądź, Nietknięta i blaskiem cnót</a:t>
            </a:r>
            <a:endParaRPr/>
          </a:p>
          <a:p>
            <a:pPr indent="-742950" lvl="0" marL="74295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Oślepiaj pradawnego Smoka;</a:t>
            </a:r>
            <a:endParaRPr/>
          </a:p>
          <a:p>
            <a:pPr indent="-742950" lvl="0" marL="74295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On padnie pokonany u Twoich stóp,</a:t>
            </a:r>
            <a:endParaRPr/>
          </a:p>
          <a:p>
            <a:pPr indent="-742950" lvl="0" marL="74295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Ty, Nieustraszona, zetrzesz w proch Jego głowę.</a:t>
            </a:r>
            <a:endParaRPr sz="4000"/>
          </a:p>
        </p:txBody>
      </p:sp>
    </p:spTree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03" name="Shape 1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4" name="Google Shape;1104;p140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84</a:t>
            </a:r>
            <a:endParaRPr sz="2000"/>
          </a:p>
        </p:txBody>
      </p:sp>
      <p:sp>
        <p:nvSpPr>
          <p:cNvPr id="1105" name="Google Shape;1105;p140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1106" name="Google Shape;1106;p14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1107" name="Google Shape;1107;p140"/>
          <p:cNvSpPr txBox="1"/>
          <p:nvPr>
            <p:ph idx="1" type="body"/>
          </p:nvPr>
        </p:nvSpPr>
        <p:spPr>
          <a:xfrm>
            <a:off x="214282" y="476672"/>
            <a:ext cx="8715436" cy="616703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</a:pPr>
            <a:r>
              <a:rPr lang="pl-PL" sz="3700"/>
              <a:t>Dzięki, o Panie, składamy dzięki,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74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</a:pPr>
            <a:r>
              <a:rPr lang="pl-PL" sz="3700"/>
              <a:t>O Wszechmogący nasz Królu w niebie.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74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</a:pPr>
            <a:r>
              <a:rPr lang="pl-PL" sz="3700"/>
              <a:t> 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74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</a:pPr>
            <a:r>
              <a:rPr lang="pl-PL" sz="3700"/>
              <a:t>Za to, że dałeś nam wiarę.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74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</a:pPr>
            <a:r>
              <a:rPr lang="pl-PL" sz="3700"/>
              <a:t>Za to że dałeś nam miłość.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74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</a:pPr>
            <a:r>
              <a:rPr lang="pl-PL" sz="3700"/>
              <a:t>Za to że dałeś nam Siebie.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74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</a:pPr>
            <a:r>
              <a:rPr lang="pl-PL" sz="3700"/>
              <a:t>Ty nam przebaczasz grzechy.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74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</a:pPr>
            <a:r>
              <a:rPr lang="pl-PL" sz="3700"/>
              <a:t>Ty nam przywracasz życie.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74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</a:pPr>
            <a:r>
              <a:rPr lang="pl-PL" sz="3700"/>
              <a:t>Za to, że Jesteś z nami.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74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</a:pPr>
            <a:r>
              <a:rPr lang="pl-PL" sz="3700"/>
              <a:t>Tobie śpiewamy z radością.</a:t>
            </a:r>
            <a:endParaRPr/>
          </a:p>
          <a:p>
            <a:pPr indent="-342900" lvl="0" marL="342900" rtl="0" algn="l">
              <a:lnSpc>
                <a:spcPct val="80000"/>
              </a:lnSpc>
              <a:spcBef>
                <a:spcPts val="74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</a:pPr>
            <a:r>
              <a:t/>
            </a:r>
            <a:endParaRPr sz="3700"/>
          </a:p>
        </p:txBody>
      </p:sp>
    </p:spTree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11" name="Shape 1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2" name="Google Shape;1112;p141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85</a:t>
            </a:r>
            <a:endParaRPr sz="2000"/>
          </a:p>
        </p:txBody>
      </p:sp>
      <p:sp>
        <p:nvSpPr>
          <p:cNvPr id="1113" name="Google Shape;1113;p141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1114" name="Google Shape;1114;p14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1115" name="Google Shape;1115;p141"/>
          <p:cNvSpPr txBox="1"/>
          <p:nvPr>
            <p:ph idx="1" type="body"/>
          </p:nvPr>
        </p:nvSpPr>
        <p:spPr>
          <a:xfrm>
            <a:off x="214282" y="620688"/>
            <a:ext cx="8715436" cy="60230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Misericordias Domini </a:t>
            </a:r>
            <a:endParaRPr sz="4000"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in aeternum cantabo</a:t>
            </a:r>
            <a:endParaRPr sz="4000"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pl-PL"/>
              <a:t>(o miłosierdziu Pana będę śpiewał na wieki)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25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9</a:t>
            </a:r>
            <a:endParaRPr sz="2000"/>
          </a:p>
        </p:txBody>
      </p:sp>
      <p:sp>
        <p:nvSpPr>
          <p:cNvPr id="185" name="Google Shape;185;p25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186" name="Google Shape;186;p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187" name="Google Shape;187;p25"/>
          <p:cNvSpPr txBox="1"/>
          <p:nvPr>
            <p:ph idx="1" type="body"/>
          </p:nvPr>
        </p:nvSpPr>
        <p:spPr>
          <a:xfrm>
            <a:off x="214282" y="214290"/>
            <a:ext cx="8715436" cy="64294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b="1" lang="pl-PL"/>
              <a:t>		</a:t>
            </a:r>
            <a:r>
              <a:rPr b="1" lang="pl-PL" sz="4000"/>
              <a:t>Chwalimy Pana dziś</a:t>
            </a:r>
            <a:r>
              <a:rPr lang="pl-PL" sz="4000"/>
              <a:t> /x2 </a:t>
            </a:r>
            <a:br>
              <a:rPr b="1" lang="pl-PL" sz="4000"/>
            </a:br>
            <a:r>
              <a:rPr b="1" lang="pl-PL" sz="4000"/>
              <a:t>	</a:t>
            </a:r>
            <a:r>
              <a:rPr lang="pl-PL" sz="4000"/>
              <a:t>za łaskę którą daje nam.	</a:t>
            </a:r>
            <a:br>
              <a:rPr lang="pl-PL" sz="4000"/>
            </a:br>
            <a:r>
              <a:rPr lang="pl-PL" sz="4000"/>
              <a:t>	Chwalimy Pana dziś,	</a:t>
            </a:r>
            <a:br>
              <a:rPr b="1" lang="pl-PL" sz="4000"/>
            </a:br>
            <a:r>
              <a:rPr b="1" lang="pl-PL" sz="4000"/>
              <a:t>	</a:t>
            </a:r>
            <a:r>
              <a:rPr lang="pl-PL" sz="4000"/>
              <a:t>za Jego moc.		</a:t>
            </a:r>
            <a:br>
              <a:rPr b="1" lang="pl-PL" sz="4000"/>
            </a:br>
            <a:r>
              <a:rPr b="1" lang="pl-PL" sz="4000"/>
              <a:t>	</a:t>
            </a:r>
            <a:r>
              <a:rPr lang="pl-PL" sz="4000"/>
              <a:t>Stajemy przed Tobą</a:t>
            </a:r>
            <a:br>
              <a:rPr b="1" lang="pl-PL" sz="4000"/>
            </a:br>
            <a:r>
              <a:rPr b="1" lang="pl-PL" sz="4000"/>
              <a:t>	</a:t>
            </a:r>
            <a:r>
              <a:rPr lang="pl-PL" sz="4000"/>
              <a:t>z otwartym sercem,	</a:t>
            </a:r>
            <a:br>
              <a:rPr b="1" lang="pl-PL" sz="4000"/>
            </a:br>
            <a:r>
              <a:rPr b="1" lang="pl-PL" sz="4000"/>
              <a:t>	</a:t>
            </a:r>
            <a:r>
              <a:rPr lang="pl-PL" sz="4000"/>
              <a:t>Nasze życie Panie,		</a:t>
            </a:r>
            <a:br>
              <a:rPr b="1" lang="pl-PL" sz="4000"/>
            </a:br>
            <a:r>
              <a:rPr b="1" lang="pl-PL" sz="4000"/>
              <a:t>	</a:t>
            </a:r>
            <a:r>
              <a:rPr lang="pl-PL" sz="4000"/>
              <a:t>dajemy Ci.</a:t>
            </a:r>
            <a:endParaRPr/>
          </a:p>
        </p:txBody>
      </p:sp>
    </p:spTree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19" name="Shape 1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0" name="Google Shape;1120;p142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86</a:t>
            </a:r>
            <a:endParaRPr sz="2000"/>
          </a:p>
        </p:txBody>
      </p:sp>
      <p:sp>
        <p:nvSpPr>
          <p:cNvPr id="1121" name="Google Shape;1121;p142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1122" name="Google Shape;1122;p14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1123" name="Google Shape;1123;p142"/>
          <p:cNvSpPr txBox="1"/>
          <p:nvPr>
            <p:ph idx="1" type="body"/>
          </p:nvPr>
        </p:nvSpPr>
        <p:spPr>
          <a:xfrm>
            <a:off x="214282" y="620688"/>
            <a:ext cx="8715436" cy="60230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Na wieki będę wyśpiewywał 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Twe Miłosierdzie Panie /</a:t>
            </a:r>
            <a:r>
              <a:rPr b="1" lang="pl-PL" sz="4000"/>
              <a:t>x3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b="1" sz="4000"/>
          </a:p>
          <a:p>
            <a:pPr indent="-342900" lvl="0" marL="3429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1. Błogosław duszo moja Pana 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i wszystko, co jest we mnie 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święte Imię Jego. 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Błogosław duszo moja Pana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i nie zapominaj o wszystkich 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Jego dobrodziejstwach.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/>
          </a:p>
        </p:txBody>
      </p:sp>
    </p:spTree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27" name="Shape 1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8" name="Google Shape;1128;p143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86</a:t>
            </a:r>
            <a:endParaRPr sz="2000"/>
          </a:p>
        </p:txBody>
      </p:sp>
      <p:sp>
        <p:nvSpPr>
          <p:cNvPr id="1129" name="Google Shape;1129;p143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1130" name="Google Shape;1130;p14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1131" name="Google Shape;1131;p143"/>
          <p:cNvSpPr txBox="1"/>
          <p:nvPr>
            <p:ph idx="1" type="body"/>
          </p:nvPr>
        </p:nvSpPr>
        <p:spPr>
          <a:xfrm>
            <a:off x="214282" y="620688"/>
            <a:ext cx="8715436" cy="60230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Na wieki będę wyśpiewywał 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Twe Miłosierdzie Panie /</a:t>
            </a:r>
            <a:r>
              <a:rPr b="1" lang="pl-PL" sz="4000"/>
              <a:t>x3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b="1" sz="4000"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2. On odpuszcza wszystkie twoje winy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i leczy wszystkie choroby.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On twoje życie ratuje od zguby,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obdarza cię łaską i zmiłowaniem.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/>
          </a:p>
        </p:txBody>
      </p:sp>
    </p:spTree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35" name="Shape 1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" name="Google Shape;1136;p144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86</a:t>
            </a:r>
            <a:endParaRPr sz="2000"/>
          </a:p>
        </p:txBody>
      </p:sp>
      <p:sp>
        <p:nvSpPr>
          <p:cNvPr id="1137" name="Google Shape;1137;p144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1138" name="Google Shape;1138;p14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1139" name="Google Shape;1139;p144"/>
          <p:cNvSpPr txBox="1"/>
          <p:nvPr>
            <p:ph idx="1" type="body"/>
          </p:nvPr>
        </p:nvSpPr>
        <p:spPr>
          <a:xfrm>
            <a:off x="214282" y="620688"/>
            <a:ext cx="8715436" cy="60230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Na wieki będę wyśpiewywał 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Twe Miłosierdzie Panie /</a:t>
            </a:r>
            <a:r>
              <a:rPr b="1" lang="pl-PL" sz="4000"/>
              <a:t>x3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b="1" sz="4000"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3. On twoje życie dobrem nasyca,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jak pióra orła odradza się twoja młodość.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Dzieła Pana są sprawiedliwe,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wszystkich uciśnionych 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ma w swoje opiece.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/>
          </a:p>
        </p:txBody>
      </p:sp>
    </p:spTree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43" name="Shape 1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4" name="Google Shape;1144;p145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86</a:t>
            </a:r>
            <a:endParaRPr sz="2000"/>
          </a:p>
        </p:txBody>
      </p:sp>
      <p:sp>
        <p:nvSpPr>
          <p:cNvPr id="1145" name="Google Shape;1145;p145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1146" name="Google Shape;1146;p14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1147" name="Google Shape;1147;p145"/>
          <p:cNvSpPr txBox="1"/>
          <p:nvPr>
            <p:ph idx="1" type="body"/>
          </p:nvPr>
        </p:nvSpPr>
        <p:spPr>
          <a:xfrm>
            <a:off x="214282" y="620688"/>
            <a:ext cx="8715436" cy="60230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Na wieki będę wyśpiewywał 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Twe Miłosierdzie Panie /</a:t>
            </a:r>
            <a:r>
              <a:rPr b="1" lang="pl-PL" sz="4000"/>
              <a:t>x3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b="1" sz="4000"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4. Miłosierny jest Pan i łaskawy,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nieskory do gniewu i bardzo cierpliwy.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Nie zapamiętuje się w sporze,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nie płonie gniewem na wieki.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/>
          </a:p>
        </p:txBody>
      </p:sp>
    </p:spTree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51" name="Shape 1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2" name="Google Shape;1152;p146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87</a:t>
            </a:r>
            <a:endParaRPr sz="2000"/>
          </a:p>
        </p:txBody>
      </p:sp>
      <p:sp>
        <p:nvSpPr>
          <p:cNvPr id="1153" name="Google Shape;1153;p146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1154" name="Google Shape;1154;p14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1155" name="Google Shape;1155;p146"/>
          <p:cNvSpPr txBox="1"/>
          <p:nvPr>
            <p:ph idx="1" type="body"/>
          </p:nvPr>
        </p:nvSpPr>
        <p:spPr>
          <a:xfrm>
            <a:off x="214282" y="620688"/>
            <a:ext cx="8715436" cy="60230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742950" lvl="0" marL="7429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AutoNum type="arabicPeriod"/>
            </a:pPr>
            <a:r>
              <a:rPr lang="pl-PL" sz="4000"/>
              <a:t>O Panie Ty nam dajesz </a:t>
            </a:r>
            <a:endParaRPr/>
          </a:p>
          <a:p>
            <a:pPr indent="-742950" lvl="0" marL="74295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Ciało swe i Krew</a:t>
            </a:r>
            <a:endParaRPr/>
          </a:p>
          <a:p>
            <a:pPr indent="-742950" lvl="0" marL="74295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O Panie Ty nam dajesz Ciało swe i Krew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Do Ciebie więc idziemy wciąż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Radosną nucąc pieśń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 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Ref. Ty Jesteś Bogiem wiernym 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	na wieczny czas 			(2x)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/>
          </a:p>
        </p:txBody>
      </p:sp>
    </p:spTree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59" name="Shape 1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0" name="Google Shape;1160;p147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87</a:t>
            </a:r>
            <a:endParaRPr sz="2000"/>
          </a:p>
        </p:txBody>
      </p:sp>
      <p:sp>
        <p:nvSpPr>
          <p:cNvPr id="1161" name="Google Shape;1161;p147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1162" name="Google Shape;1162;p14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1163" name="Google Shape;1163;p147"/>
          <p:cNvSpPr txBox="1"/>
          <p:nvPr>
            <p:ph idx="1" type="body"/>
          </p:nvPr>
        </p:nvSpPr>
        <p:spPr>
          <a:xfrm>
            <a:off x="214282" y="620688"/>
            <a:ext cx="8715436" cy="60230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742950" lvl="0" marL="7429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2. Przez dar Twojego chleba, </a:t>
            </a:r>
            <a:endParaRPr/>
          </a:p>
          <a:p>
            <a:pPr indent="-742950" lvl="0" marL="74295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dobry Boże nasz (2x)</a:t>
            </a:r>
            <a:endParaRPr/>
          </a:p>
          <a:p>
            <a:pPr indent="-742950" lvl="0" marL="74295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Rodzinę bratnią czynisz z nas, </a:t>
            </a:r>
            <a:endParaRPr/>
          </a:p>
          <a:p>
            <a:pPr indent="-742950" lvl="0" marL="74295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miłować uczysz nas.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 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Ref. Ty Jesteś Bogiem wiernym 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	na wieczny czas 			 (2x)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/>
          </a:p>
        </p:txBody>
      </p:sp>
    </p:spTree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67" name="Shape 1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8" name="Google Shape;1168;p148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87</a:t>
            </a:r>
            <a:endParaRPr sz="2000"/>
          </a:p>
        </p:txBody>
      </p:sp>
      <p:sp>
        <p:nvSpPr>
          <p:cNvPr id="1169" name="Google Shape;1169;p148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1170" name="Google Shape;1170;p14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1171" name="Google Shape;1171;p148"/>
          <p:cNvSpPr txBox="1"/>
          <p:nvPr>
            <p:ph idx="1" type="body"/>
          </p:nvPr>
        </p:nvSpPr>
        <p:spPr>
          <a:xfrm>
            <a:off x="214282" y="620688"/>
            <a:ext cx="8715436" cy="60230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742950" lvl="0" marL="7429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3. To Twoje miłowanie </a:t>
            </a:r>
            <a:endParaRPr/>
          </a:p>
          <a:p>
            <a:pPr indent="-742950" lvl="0" marL="74295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dało wolność nam (2x)</a:t>
            </a:r>
            <a:endParaRPr/>
          </a:p>
          <a:p>
            <a:pPr indent="-742950" lvl="0" marL="74295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Chwalimy święte Imię Boga, </a:t>
            </a:r>
            <a:endParaRPr/>
          </a:p>
          <a:p>
            <a:pPr indent="-742950" lvl="0" marL="74295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jak uczyłeś nas </a:t>
            </a:r>
            <a:endParaRPr/>
          </a:p>
          <a:p>
            <a:pPr indent="-742950" lvl="0" marL="74295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Ref. Ty Jesteś Bogiem wiernym 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	na wieczny czas 			 (2x)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/>
          </a:p>
        </p:txBody>
      </p:sp>
    </p:spTree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75" name="Shape 1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6" name="Google Shape;1176;p149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87</a:t>
            </a:r>
            <a:endParaRPr sz="2000"/>
          </a:p>
        </p:txBody>
      </p:sp>
      <p:sp>
        <p:nvSpPr>
          <p:cNvPr id="1177" name="Google Shape;1177;p149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1178" name="Google Shape;1178;p14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1179" name="Google Shape;1179;p149"/>
          <p:cNvSpPr txBox="1"/>
          <p:nvPr>
            <p:ph idx="1" type="body"/>
          </p:nvPr>
        </p:nvSpPr>
        <p:spPr>
          <a:xfrm>
            <a:off x="214282" y="620688"/>
            <a:ext cx="8715436" cy="60230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742950" lvl="0" marL="7429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4. Tyś nam wyznaczył drogę </a:t>
            </a:r>
            <a:endParaRPr/>
          </a:p>
          <a:p>
            <a:pPr indent="-742950" lvl="0" marL="74295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wiodącą na Twój szlak (2x)</a:t>
            </a:r>
            <a:endParaRPr/>
          </a:p>
          <a:p>
            <a:pPr indent="-742950" lvl="0" marL="74295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Idziemy więc, by radość nieść, </a:t>
            </a:r>
            <a:endParaRPr/>
          </a:p>
          <a:p>
            <a:pPr indent="-742950" lvl="0" marL="74295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tam gdzie jej światu brak. </a:t>
            </a:r>
            <a:endParaRPr/>
          </a:p>
          <a:p>
            <a:pPr indent="-742950" lvl="0" marL="74295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Ref. Ty Jesteś Bogiem wiernym 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	na wieczny czas 			 (2x)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/>
          </a:p>
        </p:txBody>
      </p:sp>
    </p:spTree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83" name="Shape 1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4" name="Google Shape;1184;p150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88</a:t>
            </a:r>
            <a:endParaRPr sz="2000"/>
          </a:p>
        </p:txBody>
      </p:sp>
      <p:sp>
        <p:nvSpPr>
          <p:cNvPr id="1185" name="Google Shape;1185;p150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1186" name="Google Shape;1186;p15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1187" name="Google Shape;1187;p150"/>
          <p:cNvSpPr txBox="1"/>
          <p:nvPr>
            <p:ph idx="1" type="body"/>
          </p:nvPr>
        </p:nvSpPr>
        <p:spPr>
          <a:xfrm>
            <a:off x="214282" y="620688"/>
            <a:ext cx="8715436" cy="60230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Skosztujcie i zobaczcie jak dobry jest Pan (x2)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 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1. Będę Panu w każdej porze 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śpiewał pieśń wdzięczności.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Na mych ustach chwała Jego 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nieustannie gości.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/>
          </a:p>
        </p:txBody>
      </p:sp>
    </p:spTree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91" name="Shape 1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2" name="Google Shape;1192;p151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88</a:t>
            </a:r>
            <a:endParaRPr sz="2000"/>
          </a:p>
        </p:txBody>
      </p:sp>
      <p:sp>
        <p:nvSpPr>
          <p:cNvPr id="1193" name="Google Shape;1193;p151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1194" name="Google Shape;1194;p15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1195" name="Google Shape;1195;p151"/>
          <p:cNvSpPr txBox="1"/>
          <p:nvPr>
            <p:ph idx="1" type="body"/>
          </p:nvPr>
        </p:nvSpPr>
        <p:spPr>
          <a:xfrm>
            <a:off x="214282" y="620688"/>
            <a:ext cx="8715436" cy="60230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Skosztujcie i zobaczcie jak dobry jest Pan (x2)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 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2. W Panu cała chluba moja,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Cieszcie się, pokorni!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Wspólnie ze mną chwalcie Pana,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Sławmy Imię Jego!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26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10</a:t>
            </a:r>
            <a:endParaRPr sz="2000"/>
          </a:p>
        </p:txBody>
      </p:sp>
      <p:sp>
        <p:nvSpPr>
          <p:cNvPr id="193" name="Google Shape;193;p26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194" name="Google Shape;194;p2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195" name="Google Shape;195;p26"/>
          <p:cNvSpPr txBox="1"/>
          <p:nvPr>
            <p:ph idx="1" type="body"/>
          </p:nvPr>
        </p:nvSpPr>
        <p:spPr>
          <a:xfrm>
            <a:off x="214282" y="214290"/>
            <a:ext cx="8715436" cy="64294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b="1" lang="pl-PL"/>
              <a:t>	</a:t>
            </a:r>
            <a:r>
              <a:rPr b="1" lang="pl-PL" sz="4000"/>
              <a:t>Chwała Bogu Ojcu</a:t>
            </a:r>
            <a:r>
              <a:rPr lang="pl-PL" sz="4000"/>
              <a:t>, 	</a:t>
            </a:r>
            <a:br>
              <a:rPr lang="pl-PL" sz="4000"/>
            </a:br>
            <a:r>
              <a:rPr lang="pl-PL" sz="4000"/>
              <a:t>w chwale Jego Syn.	</a:t>
            </a:r>
            <a:br>
              <a:rPr lang="pl-PL" sz="4000"/>
            </a:br>
            <a:r>
              <a:rPr lang="pl-PL" sz="4000"/>
              <a:t>Chwała Tobie Duchu, </a:t>
            </a:r>
            <a:endParaRPr sz="4000"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tworzysz jedno w Nich.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Śpiewajmy Alleluja, Alleluja, Alleluja.</a:t>
            </a:r>
            <a:endParaRPr/>
          </a:p>
        </p:txBody>
      </p:sp>
    </p:spTree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99" name="Shape 1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0" name="Google Shape;1200;p152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88</a:t>
            </a:r>
            <a:endParaRPr sz="2000"/>
          </a:p>
        </p:txBody>
      </p:sp>
      <p:sp>
        <p:nvSpPr>
          <p:cNvPr id="1201" name="Google Shape;1201;p152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1202" name="Google Shape;1202;p15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1203" name="Google Shape;1203;p152"/>
          <p:cNvSpPr txBox="1"/>
          <p:nvPr>
            <p:ph idx="1" type="body"/>
          </p:nvPr>
        </p:nvSpPr>
        <p:spPr>
          <a:xfrm>
            <a:off x="214282" y="620688"/>
            <a:ext cx="8715436" cy="60230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Skosztujcie i zobaczcie jak dobry jest Pan (x2)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 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3. Kiedym tęsknie szukał Pana,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Raczył mnie wysłuchać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I od wszelkiej trwogi mojej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Raczył mnie uwolnić.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/>
          </a:p>
        </p:txBody>
      </p:sp>
    </p:spTree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07" name="Shape 1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" name="Google Shape;1208;p153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88</a:t>
            </a:r>
            <a:endParaRPr sz="2000"/>
          </a:p>
        </p:txBody>
      </p:sp>
      <p:sp>
        <p:nvSpPr>
          <p:cNvPr id="1209" name="Google Shape;1209;p153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1210" name="Google Shape;1210;p15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1211" name="Google Shape;1211;p153"/>
          <p:cNvSpPr txBox="1"/>
          <p:nvPr>
            <p:ph idx="1" type="body"/>
          </p:nvPr>
        </p:nvSpPr>
        <p:spPr>
          <a:xfrm>
            <a:off x="214282" y="620688"/>
            <a:ext cx="8715436" cy="60230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Skosztujcie i zobaczcie jak dobry jest Pan (x2)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 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4. Cieszcie się widokiem Jego,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On was nie zawiedzie;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Pan usłyszał głos biednego,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Wyrwał go z ucisków.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/>
          </a:p>
        </p:txBody>
      </p:sp>
    </p:spTree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15" name="Shape 1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6" name="Google Shape;1216;p154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88</a:t>
            </a:r>
            <a:endParaRPr sz="2000"/>
          </a:p>
        </p:txBody>
      </p:sp>
      <p:sp>
        <p:nvSpPr>
          <p:cNvPr id="1217" name="Google Shape;1217;p154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1218" name="Google Shape;1218;p15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1219" name="Google Shape;1219;p154"/>
          <p:cNvSpPr txBox="1"/>
          <p:nvPr>
            <p:ph idx="1" type="body"/>
          </p:nvPr>
        </p:nvSpPr>
        <p:spPr>
          <a:xfrm>
            <a:off x="214282" y="620688"/>
            <a:ext cx="8715436" cy="60230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Skosztujcie i zobaczcie jak dobry jest Pan (x2)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 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5. Tych, co Pana się lękają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Anioł Pański broni,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By ich wyrwać z ręki wroga,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Szańcem ich osłoni.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/>
          </a:p>
        </p:txBody>
      </p:sp>
    </p:spTree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23" name="Shape 1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4" name="Google Shape;1224;p155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88</a:t>
            </a:r>
            <a:endParaRPr sz="2000"/>
          </a:p>
        </p:txBody>
      </p:sp>
      <p:sp>
        <p:nvSpPr>
          <p:cNvPr id="1225" name="Google Shape;1225;p155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1226" name="Google Shape;1226;p15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1227" name="Google Shape;1227;p155"/>
          <p:cNvSpPr txBox="1"/>
          <p:nvPr>
            <p:ph idx="1" type="body"/>
          </p:nvPr>
        </p:nvSpPr>
        <p:spPr>
          <a:xfrm>
            <a:off x="214282" y="620688"/>
            <a:ext cx="8715436" cy="60230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Skosztujcie i zobaczcie jak dobry jest Pan (x2)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 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6. Więc skosztujcie i zobaczcie,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Jaki Pan jest dobry!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Kto do Niego się ucieknie,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Ten błogosławiony!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/>
          </a:p>
        </p:txBody>
      </p:sp>
    </p:spTree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31" name="Shape 1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2" name="Google Shape;1232;p156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88</a:t>
            </a:r>
            <a:endParaRPr sz="2000"/>
          </a:p>
        </p:txBody>
      </p:sp>
      <p:sp>
        <p:nvSpPr>
          <p:cNvPr id="1233" name="Google Shape;1233;p156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1234" name="Google Shape;1234;p15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1235" name="Google Shape;1235;p156"/>
          <p:cNvSpPr txBox="1"/>
          <p:nvPr>
            <p:ph idx="1" type="body"/>
          </p:nvPr>
        </p:nvSpPr>
        <p:spPr>
          <a:xfrm>
            <a:off x="214282" y="620688"/>
            <a:ext cx="8715436" cy="60230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Skosztujcie i zobaczcie jak dobry jest Pan (x2)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 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7. Z czcią i lękiem służcie Panu,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święty ludu Boży,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Bo nie zazna niedostatku,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kto się boi Pana.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/>
          </a:p>
        </p:txBody>
      </p:sp>
    </p:spTree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39" name="Shape 1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0" name="Google Shape;1240;p157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88</a:t>
            </a:r>
            <a:endParaRPr sz="2000"/>
          </a:p>
        </p:txBody>
      </p:sp>
      <p:sp>
        <p:nvSpPr>
          <p:cNvPr id="1241" name="Google Shape;1241;p157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1242" name="Google Shape;1242;p15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1243" name="Google Shape;1243;p157"/>
          <p:cNvSpPr txBox="1"/>
          <p:nvPr>
            <p:ph idx="1" type="body"/>
          </p:nvPr>
        </p:nvSpPr>
        <p:spPr>
          <a:xfrm>
            <a:off x="214282" y="620688"/>
            <a:ext cx="8715436" cy="60230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Skosztujcie i zobaczcie jak dobry jest Pan (x2)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 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8. W nędzy znajdą się bogacze,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będą łaknąć chleba;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Ci zaś, co szukają Pana,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obfitować będą.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/>
          </a:p>
        </p:txBody>
      </p:sp>
    </p:spTree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47" name="Shape 1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8" name="Google Shape;1248;p158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89</a:t>
            </a:r>
            <a:endParaRPr sz="2000"/>
          </a:p>
        </p:txBody>
      </p:sp>
      <p:sp>
        <p:nvSpPr>
          <p:cNvPr id="1249" name="Google Shape;1249;p158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1250" name="Google Shape;1250;p15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1251" name="Google Shape;1251;p158"/>
          <p:cNvSpPr txBox="1"/>
          <p:nvPr>
            <p:ph idx="1" type="body"/>
          </p:nvPr>
        </p:nvSpPr>
        <p:spPr>
          <a:xfrm>
            <a:off x="214282" y="620688"/>
            <a:ext cx="8715436" cy="60230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Wspaniały Dawco Miłości,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Składamy na Twoim stole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Wszystko, co mamy,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wszystko, co mamy,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choć i tak 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to od wieków jest Twoje.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/>
          </a:p>
        </p:txBody>
      </p:sp>
    </p:spTree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55" name="Shape 1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6" name="Google Shape;1256;p159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90</a:t>
            </a:r>
            <a:endParaRPr sz="2000"/>
          </a:p>
        </p:txBody>
      </p:sp>
      <p:sp>
        <p:nvSpPr>
          <p:cNvPr id="1257" name="Google Shape;1257;p159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1258" name="Google Shape;1258;p15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1259" name="Google Shape;1259;p159"/>
          <p:cNvSpPr txBox="1"/>
          <p:nvPr>
            <p:ph idx="1" type="body"/>
          </p:nvPr>
        </p:nvSpPr>
        <p:spPr>
          <a:xfrm>
            <a:off x="214282" y="620688"/>
            <a:ext cx="8715436" cy="60230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1.Być bliżej Ciebie chcę, o Boże mój.  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Z Tobą przez życie lżej nieść krzyża znój.           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Ty w sercu moim trwasz, 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z miłością Stwórcy ziem,    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Tulisz w ojcowski płaszcz, 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chroniąc mnie w nim. </a:t>
            </a:r>
            <a:endParaRPr sz="4000"/>
          </a:p>
        </p:txBody>
      </p:sp>
    </p:spTree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63" name="Shape 1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4" name="Google Shape;1264;p160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90</a:t>
            </a:r>
            <a:endParaRPr sz="2000"/>
          </a:p>
        </p:txBody>
      </p:sp>
      <p:sp>
        <p:nvSpPr>
          <p:cNvPr id="1265" name="Google Shape;1265;p160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1266" name="Google Shape;1266;p16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1267" name="Google Shape;1267;p160"/>
          <p:cNvSpPr txBox="1"/>
          <p:nvPr>
            <p:ph idx="1" type="body"/>
          </p:nvPr>
        </p:nvSpPr>
        <p:spPr>
          <a:xfrm>
            <a:off x="214282" y="620688"/>
            <a:ext cx="8715436" cy="60230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2. Być bliżej Ciebie chcę, na każdy dzień,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Za Tobą życiem swym iść jako cień,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Daj tylko, Boże dusz, 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obecność Twoją czuć,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Myśl moją pośród burz na Ciebie zwróć.</a:t>
            </a:r>
            <a:endParaRPr sz="4000"/>
          </a:p>
        </p:txBody>
      </p:sp>
    </p:spTree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71" name="Shape 1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2" name="Google Shape;1272;p161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90</a:t>
            </a:r>
            <a:endParaRPr sz="2000"/>
          </a:p>
        </p:txBody>
      </p:sp>
      <p:sp>
        <p:nvSpPr>
          <p:cNvPr id="1273" name="Google Shape;1273;p161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1274" name="Google Shape;1274;p16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1275" name="Google Shape;1275;p161"/>
          <p:cNvSpPr txBox="1"/>
          <p:nvPr>
            <p:ph idx="1" type="body"/>
          </p:nvPr>
        </p:nvSpPr>
        <p:spPr>
          <a:xfrm>
            <a:off x="214282" y="620688"/>
            <a:ext cx="8715436" cy="60230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3. Choć jak wędrowiec sam idę przez noc,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W Tobie niech siłę mam i w Tobie moc.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Gdy czuwam i wśród snu, 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czy słońce jest, czy mrok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Niechaj mnie strzeże Twój, 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o Panie, wzrok.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27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11</a:t>
            </a:r>
            <a:endParaRPr sz="2000"/>
          </a:p>
        </p:txBody>
      </p:sp>
      <p:sp>
        <p:nvSpPr>
          <p:cNvPr id="201" name="Google Shape;201;p27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202" name="Google Shape;202;p2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203" name="Google Shape;203;p27"/>
          <p:cNvSpPr txBox="1"/>
          <p:nvPr>
            <p:ph idx="1" type="body"/>
          </p:nvPr>
        </p:nvSpPr>
        <p:spPr>
          <a:xfrm>
            <a:off x="214282" y="214290"/>
            <a:ext cx="8715436" cy="64294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b="1" lang="pl-PL" sz="4000"/>
              <a:t>	Czy wy wiecie, że jesteście świątynią?</a:t>
            </a:r>
            <a:r>
              <a:rPr lang="pl-PL" sz="4000"/>
              <a:t>/x3	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Świątynią w której mieszka Święty Duch.	</a:t>
            </a:r>
            <a:endParaRPr sz="4000"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					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Pełni mocy, wdzięczności i chwały. /x3</a:t>
            </a:r>
            <a:endParaRPr sz="4000"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Świątynią w której mieszka Święty Duch.</a:t>
            </a:r>
            <a:endParaRPr sz="4000"/>
          </a:p>
        </p:txBody>
      </p:sp>
    </p:spTree>
  </p:cSld>
  <p:clrMapOvr>
    <a:masterClrMapping/>
  </p:clrMapOvr>
</p:sld>
</file>

<file path=ppt/slides/slide1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79" name="Shape 1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" name="Google Shape;1280;p162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91</a:t>
            </a:r>
            <a:endParaRPr sz="2000"/>
          </a:p>
        </p:txBody>
      </p:sp>
      <p:sp>
        <p:nvSpPr>
          <p:cNvPr id="1281" name="Google Shape;1281;p162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1282" name="Google Shape;1282;p16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1283" name="Google Shape;1283;p162"/>
          <p:cNvSpPr txBox="1"/>
          <p:nvPr>
            <p:ph idx="1" type="body"/>
          </p:nvPr>
        </p:nvSpPr>
        <p:spPr>
          <a:xfrm>
            <a:off x="214282" y="620688"/>
            <a:ext cx="8715436" cy="60230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1. Głoś imię Pana, 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Króla Wszechmocy i chwały,</a:t>
            </a:r>
            <a:br>
              <a:rPr lang="pl-PL" sz="4000"/>
            </a:br>
            <a:r>
              <a:rPr lang="pl-PL" sz="4000"/>
              <a:t>Złącz się z chórami 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niebios zastępów wspaniałych,</a:t>
            </a:r>
            <a:br>
              <a:rPr lang="pl-PL" sz="4000"/>
            </a:br>
            <a:r>
              <a:rPr lang="pl-PL" sz="4000"/>
              <a:t>Harfa i róg 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niech zagra: "Któż jest jak Bóg"!</a:t>
            </a:r>
            <a:br>
              <a:rPr lang="pl-PL" sz="4000"/>
            </a:br>
            <a:r>
              <a:rPr lang="pl-PL" sz="4000"/>
              <a:t>By krańce ziemi słyszały.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/>
          </a:p>
        </p:txBody>
      </p:sp>
    </p:spTree>
  </p:cSld>
  <p:clrMapOvr>
    <a:masterClrMapping/>
  </p:clrMapOvr>
</p:sld>
</file>

<file path=ppt/slides/slide1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87" name="Shape 1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8" name="Google Shape;1288;p163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91</a:t>
            </a:r>
            <a:endParaRPr sz="2000"/>
          </a:p>
        </p:txBody>
      </p:sp>
      <p:sp>
        <p:nvSpPr>
          <p:cNvPr id="1289" name="Google Shape;1289;p163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1290" name="Google Shape;1290;p16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1291" name="Google Shape;1291;p163"/>
          <p:cNvSpPr txBox="1"/>
          <p:nvPr>
            <p:ph idx="1" type="body"/>
          </p:nvPr>
        </p:nvSpPr>
        <p:spPr>
          <a:xfrm>
            <a:off x="214282" y="620688"/>
            <a:ext cx="8715436" cy="60230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2. Głoś imię Pana, 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On twoim losem kieruje,</a:t>
            </a:r>
            <a:br>
              <a:rPr lang="pl-PL" sz="4000"/>
            </a:br>
            <a:r>
              <a:rPr lang="pl-PL" sz="4000"/>
              <a:t>Na skrzydłach niesie, 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jak orzeł się opiekuje,</a:t>
            </a:r>
            <a:br>
              <a:rPr lang="pl-PL" sz="4000"/>
            </a:br>
            <a:r>
              <a:rPr lang="pl-PL" sz="4000"/>
              <a:t>Daj Mu swą dłoń, 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w przygodzie zawołaj doń,</a:t>
            </a:r>
            <a:br>
              <a:rPr lang="pl-PL" sz="4000"/>
            </a:br>
            <a:r>
              <a:rPr lang="pl-PL" sz="4000"/>
              <a:t>On cię od zła zachowuje.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/>
          </a:p>
        </p:txBody>
      </p:sp>
    </p:spTree>
  </p:cSld>
  <p:clrMapOvr>
    <a:masterClrMapping/>
  </p:clrMapOvr>
</p:sld>
</file>

<file path=ppt/slides/slide1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95" name="Shape 1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6" name="Google Shape;1296;p164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91</a:t>
            </a:r>
            <a:endParaRPr sz="2000"/>
          </a:p>
        </p:txBody>
      </p:sp>
      <p:sp>
        <p:nvSpPr>
          <p:cNvPr id="1297" name="Google Shape;1297;p164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1298" name="Google Shape;1298;p16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1299" name="Google Shape;1299;p164"/>
          <p:cNvSpPr txBox="1"/>
          <p:nvPr>
            <p:ph idx="1" type="body"/>
          </p:nvPr>
        </p:nvSpPr>
        <p:spPr>
          <a:xfrm>
            <a:off x="214282" y="620688"/>
            <a:ext cx="8715436" cy="60230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3. Głoś imię Pana, 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razem ze wszystkim co żyje,</a:t>
            </a:r>
            <a:br>
              <a:rPr lang="pl-PL" sz="4000"/>
            </a:br>
            <a:r>
              <a:rPr lang="pl-PL" sz="4000"/>
              <a:t>On twoim światłem, 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Jemu niech serce twe bije,</a:t>
            </a:r>
            <a:br>
              <a:rPr lang="pl-PL" sz="4000"/>
            </a:br>
            <a:r>
              <a:rPr lang="pl-PL" sz="4000"/>
              <a:t>On życiem twym, 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wdzięczności śpiewaj Mu hymn,</a:t>
            </a:r>
            <a:br>
              <a:rPr lang="pl-PL" sz="4000"/>
            </a:br>
            <a:r>
              <a:rPr lang="pl-PL" sz="4000"/>
              <a:t>Teraz i na wieki. Amen.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/>
          </a:p>
        </p:txBody>
      </p:sp>
    </p:spTree>
  </p:cSld>
  <p:clrMapOvr>
    <a:masterClrMapping/>
  </p:clrMapOvr>
</p:sld>
</file>

<file path=ppt/slides/slide1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03" name="Shape 1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4" name="Google Shape;1304;p165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92</a:t>
            </a:r>
            <a:endParaRPr sz="2000"/>
          </a:p>
        </p:txBody>
      </p:sp>
      <p:sp>
        <p:nvSpPr>
          <p:cNvPr id="1305" name="Google Shape;1305;p165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1306" name="Google Shape;1306;p16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1307" name="Google Shape;1307;p165"/>
          <p:cNvSpPr txBox="1"/>
          <p:nvPr>
            <p:ph idx="1" type="body"/>
          </p:nvPr>
        </p:nvSpPr>
        <p:spPr>
          <a:xfrm>
            <a:off x="214282" y="620688"/>
            <a:ext cx="8715436" cy="60230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ref. Panie, dobry jak chleb,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Bądź uwielbiony od swego Kościoła,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Bo Tyś do końca nas umiłował,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Do końca nas umiłował.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/>
          </a:p>
        </p:txBody>
      </p:sp>
    </p:spTree>
  </p:cSld>
  <p:clrMapOvr>
    <a:masterClrMapping/>
  </p:clrMapOvr>
</p:sld>
</file>

<file path=ppt/slides/slide1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11" name="Shape 1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2" name="Google Shape;1312;p166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92</a:t>
            </a:r>
            <a:endParaRPr sz="2000"/>
          </a:p>
        </p:txBody>
      </p:sp>
      <p:sp>
        <p:nvSpPr>
          <p:cNvPr id="1313" name="Google Shape;1313;p166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1314" name="Google Shape;1314;p16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1315" name="Google Shape;1315;p166"/>
          <p:cNvSpPr txBox="1"/>
          <p:nvPr>
            <p:ph idx="1" type="body"/>
          </p:nvPr>
        </p:nvSpPr>
        <p:spPr>
          <a:xfrm>
            <a:off x="214282" y="620688"/>
            <a:ext cx="8715436" cy="60230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742950" lvl="0" marL="7429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AutoNum type="arabicPeriod"/>
            </a:pPr>
            <a:r>
              <a:rPr lang="pl-PL" sz="4000"/>
              <a:t>Tyś na pustkowiu </a:t>
            </a:r>
            <a:endParaRPr/>
          </a:p>
          <a:p>
            <a:pPr indent="-742950" lvl="0" marL="74295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chleb rozmnożył, Panie,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Byśmy do nieba w drodze nie ustali,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Tyś stał się manną 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wędrowców przez ziemię,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Dla tych, co dotąd przy Tobie wytrwali.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/>
          </a:p>
        </p:txBody>
      </p:sp>
    </p:spTree>
  </p:cSld>
  <p:clrMapOvr>
    <a:masterClrMapping/>
  </p:clrMapOvr>
</p:sld>
</file>

<file path=ppt/slides/slide1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19" name="Shape 1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" name="Google Shape;1320;p167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92</a:t>
            </a:r>
            <a:endParaRPr sz="2000"/>
          </a:p>
        </p:txBody>
      </p:sp>
      <p:sp>
        <p:nvSpPr>
          <p:cNvPr id="1321" name="Google Shape;1321;p167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1322" name="Google Shape;1322;p16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1323" name="Google Shape;1323;p167"/>
          <p:cNvSpPr txBox="1"/>
          <p:nvPr>
            <p:ph idx="1" type="body"/>
          </p:nvPr>
        </p:nvSpPr>
        <p:spPr>
          <a:xfrm>
            <a:off x="214282" y="620688"/>
            <a:ext cx="8715436" cy="60230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ref. Panie, dobry jak chleb,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Bądź uwielbiony od swego Kościoła,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Bo Tyś do końca nas umiłował,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Do końca nas umiłował.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/>
          </a:p>
        </p:txBody>
      </p:sp>
    </p:spTree>
  </p:cSld>
  <p:clrMapOvr>
    <a:masterClrMapping/>
  </p:clrMapOvr>
</p:sld>
</file>

<file path=ppt/slides/slide1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27" name="Shape 1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8" name="Google Shape;1328;p168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92</a:t>
            </a:r>
            <a:endParaRPr sz="2000"/>
          </a:p>
        </p:txBody>
      </p:sp>
      <p:sp>
        <p:nvSpPr>
          <p:cNvPr id="1329" name="Google Shape;1329;p168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1330" name="Google Shape;1330;p16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1331" name="Google Shape;1331;p168"/>
          <p:cNvSpPr txBox="1"/>
          <p:nvPr>
            <p:ph idx="1" type="body"/>
          </p:nvPr>
        </p:nvSpPr>
        <p:spPr>
          <a:xfrm>
            <a:off x="214282" y="620688"/>
            <a:ext cx="8715436" cy="60230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742950" lvl="0" marL="7429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2.Ziarna zbierzemy, odrzucimy chwasty,</a:t>
            </a:r>
            <a:endParaRPr/>
          </a:p>
          <a:p>
            <a:pPr indent="-742950" lvl="0" marL="74295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Bo łan dojrzewa, </a:t>
            </a:r>
            <a:endParaRPr/>
          </a:p>
          <a:p>
            <a:pPr indent="-742950" lvl="0" marL="74295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pachnie świeżym chlebem,</a:t>
            </a:r>
            <a:endParaRPr/>
          </a:p>
          <a:p>
            <a:pPr indent="-742950" lvl="0" marL="74295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Niech ziemia nasz stanie się ołtarzem,</a:t>
            </a:r>
            <a:endParaRPr/>
          </a:p>
          <a:p>
            <a:pPr indent="-742950" lvl="0" marL="74295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A chleb komunią dla spragnionych Ciebie.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/>
          </a:p>
        </p:txBody>
      </p:sp>
    </p:spTree>
  </p:cSld>
  <p:clrMapOvr>
    <a:masterClrMapping/>
  </p:clrMapOvr>
</p:sld>
</file>

<file path=ppt/slides/slide1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35" name="Shape 1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6" name="Google Shape;1336;p169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92</a:t>
            </a:r>
            <a:endParaRPr sz="2000"/>
          </a:p>
        </p:txBody>
      </p:sp>
      <p:sp>
        <p:nvSpPr>
          <p:cNvPr id="1337" name="Google Shape;1337;p169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1338" name="Google Shape;1338;p16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1339" name="Google Shape;1339;p169"/>
          <p:cNvSpPr txBox="1"/>
          <p:nvPr>
            <p:ph idx="1" type="body"/>
          </p:nvPr>
        </p:nvSpPr>
        <p:spPr>
          <a:xfrm>
            <a:off x="214282" y="620688"/>
            <a:ext cx="8715436" cy="60230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ref. Panie, dobry jak chleb,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Bądź uwielbiony od swego Kościoła,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Bo Tyś do końca nas umiłował,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Do końca nas umiłował.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/>
          </a:p>
        </p:txBody>
      </p:sp>
    </p:spTree>
  </p:cSld>
  <p:clrMapOvr>
    <a:masterClrMapping/>
  </p:clrMapOvr>
</p:sld>
</file>

<file path=ppt/slides/slide15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43" name="Shape 1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4" name="Google Shape;1344;p170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92</a:t>
            </a:r>
            <a:endParaRPr sz="2000"/>
          </a:p>
        </p:txBody>
      </p:sp>
      <p:sp>
        <p:nvSpPr>
          <p:cNvPr id="1345" name="Google Shape;1345;p170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1346" name="Google Shape;1346;p17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1347" name="Google Shape;1347;p170"/>
          <p:cNvSpPr txBox="1"/>
          <p:nvPr>
            <p:ph idx="1" type="body"/>
          </p:nvPr>
        </p:nvSpPr>
        <p:spPr>
          <a:xfrm>
            <a:off x="214282" y="620688"/>
            <a:ext cx="8715436" cy="60230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742950" lvl="0" marL="7429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3. Ty nas nazwałeś swymi przyjaciółmi,</a:t>
            </a:r>
            <a:endParaRPr/>
          </a:p>
          <a:p>
            <a:pPr indent="-742950" lvl="0" marL="74295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   Jeśli spełnimy, co nam przykazałeś.</a:t>
            </a:r>
            <a:endParaRPr/>
          </a:p>
          <a:p>
            <a:pPr indent="-742950" lvl="0" marL="74295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   Cóż my bez Ciebie, Panie, uczynimy?</a:t>
            </a:r>
            <a:endParaRPr/>
          </a:p>
          <a:p>
            <a:pPr indent="-742950" lvl="0" marL="74295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   Tyś naszym życiem i oczekiwaniem.</a:t>
            </a:r>
            <a:endParaRPr sz="4000"/>
          </a:p>
        </p:txBody>
      </p:sp>
    </p:spTree>
  </p:cSld>
  <p:clrMapOvr>
    <a:masterClrMapping/>
  </p:clrMapOvr>
</p:sld>
</file>

<file path=ppt/slides/slide15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51" name="Shape 1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2" name="Google Shape;1352;p171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92</a:t>
            </a:r>
            <a:endParaRPr sz="2000"/>
          </a:p>
        </p:txBody>
      </p:sp>
      <p:sp>
        <p:nvSpPr>
          <p:cNvPr id="1353" name="Google Shape;1353;p171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1354" name="Google Shape;1354;p17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1355" name="Google Shape;1355;p171"/>
          <p:cNvSpPr txBox="1"/>
          <p:nvPr>
            <p:ph idx="1" type="body"/>
          </p:nvPr>
        </p:nvSpPr>
        <p:spPr>
          <a:xfrm>
            <a:off x="214282" y="620688"/>
            <a:ext cx="8715436" cy="60230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ref. Panie, dobry jak chleb,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Bądź uwielbiony od swego Kościoła,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Bo Tyś do końca nas umiłował,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Do końca nas umiłował.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28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11</a:t>
            </a:r>
            <a:endParaRPr sz="2000"/>
          </a:p>
        </p:txBody>
      </p:sp>
      <p:sp>
        <p:nvSpPr>
          <p:cNvPr id="209" name="Google Shape;209;p28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210" name="Google Shape;210;p2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211" name="Google Shape;211;p28"/>
          <p:cNvSpPr txBox="1"/>
          <p:nvPr>
            <p:ph idx="1" type="body"/>
          </p:nvPr>
        </p:nvSpPr>
        <p:spPr>
          <a:xfrm>
            <a:off x="142844" y="214290"/>
            <a:ext cx="8786874" cy="64294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347"/>
              <a:buNone/>
            </a:pPr>
            <a:r>
              <a:rPr lang="pl-PL" sz="4347"/>
              <a:t>	</a:t>
            </a:r>
            <a:r>
              <a:rPr lang="pl-PL" sz="3977"/>
              <a:t>Tak, my wiemy, że jesteśmy 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77"/>
              <a:buNone/>
            </a:pPr>
            <a:r>
              <a:rPr lang="pl-PL" sz="3977"/>
              <a:t>	świątynią /x3</a:t>
            </a:r>
            <a:endParaRPr/>
          </a:p>
          <a:p>
            <a:pPr indent="-342900" lvl="0" marL="342900" rtl="0" algn="l">
              <a:spcBef>
                <a:spcPts val="795"/>
              </a:spcBef>
              <a:spcAft>
                <a:spcPts val="0"/>
              </a:spcAft>
              <a:buClr>
                <a:schemeClr val="dk1"/>
              </a:buClr>
              <a:buSzPts val="3977"/>
              <a:buNone/>
            </a:pPr>
            <a:r>
              <a:rPr lang="pl-PL" sz="3977"/>
              <a:t>	Świątynią, w której mieszka Święty Duch.</a:t>
            </a:r>
            <a:endParaRPr/>
          </a:p>
          <a:p>
            <a:pPr indent="-342900" lvl="0" marL="342900" rtl="0" algn="l">
              <a:spcBef>
                <a:spcPts val="795"/>
              </a:spcBef>
              <a:spcAft>
                <a:spcPts val="0"/>
              </a:spcAft>
              <a:buClr>
                <a:schemeClr val="dk1"/>
              </a:buClr>
              <a:buSzPts val="3977"/>
              <a:buNone/>
            </a:pPr>
            <a:r>
              <a:rPr lang="pl-PL" sz="3977"/>
              <a:t>						</a:t>
            </a:r>
            <a:endParaRPr/>
          </a:p>
          <a:p>
            <a:pPr indent="-342900" lvl="0" marL="342900" rtl="0" algn="l">
              <a:spcBef>
                <a:spcPts val="795"/>
              </a:spcBef>
              <a:spcAft>
                <a:spcPts val="0"/>
              </a:spcAft>
              <a:buClr>
                <a:schemeClr val="dk1"/>
              </a:buClr>
              <a:buSzPts val="3977"/>
              <a:buNone/>
            </a:pPr>
            <a:r>
              <a:rPr lang="pl-PL" sz="3977"/>
              <a:t>	Pełni mocy, wdzięczności i chwały. /x3</a:t>
            </a:r>
            <a:endParaRPr sz="3977"/>
          </a:p>
          <a:p>
            <a:pPr indent="-342900" lvl="0" marL="342900" rtl="0" algn="l">
              <a:spcBef>
                <a:spcPts val="795"/>
              </a:spcBef>
              <a:spcAft>
                <a:spcPts val="0"/>
              </a:spcAft>
              <a:buClr>
                <a:schemeClr val="dk1"/>
              </a:buClr>
              <a:buSzPts val="3977"/>
              <a:buNone/>
            </a:pPr>
            <a:r>
              <a:rPr lang="pl-PL" sz="3977"/>
              <a:t>	Świątynią w której mieszka Święty Duch.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2960"/>
              <a:buNone/>
            </a:pPr>
            <a:r>
              <a:rPr lang="pl-PL" sz="2960"/>
              <a:t> </a:t>
            </a:r>
            <a:endParaRPr/>
          </a:p>
          <a:p>
            <a:pPr indent="-342900" lvl="0" marL="342900" rtl="0" algn="l"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2960"/>
              <a:buNone/>
            </a:pPr>
            <a:r>
              <a:t/>
            </a:r>
            <a:endParaRPr sz="2960"/>
          </a:p>
        </p:txBody>
      </p:sp>
    </p:spTree>
  </p:cSld>
  <p:clrMapOvr>
    <a:masterClrMapping/>
  </p:clrMapOvr>
</p:sld>
</file>

<file path=ppt/slides/slide16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59" name="Shape 1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0" name="Google Shape;1360;p172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92</a:t>
            </a:r>
            <a:endParaRPr sz="2000"/>
          </a:p>
        </p:txBody>
      </p:sp>
      <p:sp>
        <p:nvSpPr>
          <p:cNvPr id="1361" name="Google Shape;1361;p172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1362" name="Google Shape;1362;p17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1363" name="Google Shape;1363;p172"/>
          <p:cNvSpPr txBox="1"/>
          <p:nvPr>
            <p:ph idx="1" type="body"/>
          </p:nvPr>
        </p:nvSpPr>
        <p:spPr>
          <a:xfrm>
            <a:off x="214282" y="620688"/>
            <a:ext cx="8715436" cy="60230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742950" lvl="0" marL="7429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4. Tyś za nas życie swe na krzyżu oddał,</a:t>
            </a:r>
            <a:endParaRPr/>
          </a:p>
          <a:p>
            <a:pPr indent="-742950" lvl="0" marL="74295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   A w znaku chleba z nami  pozostałeś,</a:t>
            </a:r>
            <a:endParaRPr/>
          </a:p>
          <a:p>
            <a:pPr indent="-742950" lvl="0" marL="74295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   I dla nas zawsze masz otwarte serce,</a:t>
            </a:r>
            <a:endParaRPr/>
          </a:p>
          <a:p>
            <a:pPr indent="-742950" lvl="0" marL="74295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   Bo Ty do końca nas umiłowałeś.</a:t>
            </a:r>
            <a:endParaRPr/>
          </a:p>
          <a:p>
            <a:pPr indent="-742950" lvl="0" marL="74295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/>
          </a:p>
        </p:txBody>
      </p:sp>
    </p:spTree>
  </p:cSld>
  <p:clrMapOvr>
    <a:masterClrMapping/>
  </p:clrMapOvr>
</p:sld>
</file>

<file path=ppt/slides/slide16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67" name="Shape 1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8" name="Google Shape;1368;p173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92</a:t>
            </a:r>
            <a:endParaRPr sz="2000"/>
          </a:p>
        </p:txBody>
      </p:sp>
      <p:sp>
        <p:nvSpPr>
          <p:cNvPr id="1369" name="Google Shape;1369;p173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1370" name="Google Shape;1370;p17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1371" name="Google Shape;1371;p173"/>
          <p:cNvSpPr txBox="1"/>
          <p:nvPr>
            <p:ph idx="1" type="body"/>
          </p:nvPr>
        </p:nvSpPr>
        <p:spPr>
          <a:xfrm>
            <a:off x="214282" y="620688"/>
            <a:ext cx="8715436" cy="60230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ref. Panie, dobry jak chleb,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Bądź uwielbiony od swego Kościoła,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Bo Tyś do końca nas umiłował,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Do końca nas umiłował.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/>
          </a:p>
        </p:txBody>
      </p:sp>
    </p:spTree>
  </p:cSld>
  <p:clrMapOvr>
    <a:masterClrMapping/>
  </p:clrMapOvr>
</p:sld>
</file>

<file path=ppt/slides/slide16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75" name="Shape 13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6" name="Google Shape;1376;p174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93</a:t>
            </a:r>
            <a:endParaRPr sz="2000"/>
          </a:p>
        </p:txBody>
      </p:sp>
      <p:sp>
        <p:nvSpPr>
          <p:cNvPr id="1377" name="Google Shape;1377;p174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1378" name="Google Shape;1378;p17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1379" name="Google Shape;1379;p174"/>
          <p:cNvSpPr txBox="1"/>
          <p:nvPr>
            <p:ph idx="1" type="body"/>
          </p:nvPr>
        </p:nvSpPr>
        <p:spPr>
          <a:xfrm>
            <a:off x="251520" y="404664"/>
            <a:ext cx="8715436" cy="60230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742950" lvl="0" marL="7429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AutoNum type="arabicPeriod"/>
            </a:pPr>
            <a:r>
              <a:rPr lang="pl-PL" sz="4000"/>
              <a:t>Com przyrzekł Bogu przy chrzcie raz,</a:t>
            </a:r>
            <a:endParaRPr/>
          </a:p>
          <a:p>
            <a:pPr indent="-742950" lvl="0" marL="7429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Dotrzymać pragnę szczerze.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Kościoła słuchać w każdy czas,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I w świętej wytrwać wierze.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Ref.: O Panie Boże, dzięki Ci,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Żeś mi Kościoła otwarł drzwi.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W nim żyć, umierać pragnę.</a:t>
            </a:r>
            <a:endParaRPr sz="4000"/>
          </a:p>
        </p:txBody>
      </p:sp>
    </p:spTree>
  </p:cSld>
  <p:clrMapOvr>
    <a:masterClrMapping/>
  </p:clrMapOvr>
</p:sld>
</file>

<file path=ppt/slides/slide16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83" name="Shape 1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4" name="Google Shape;1384;p175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93</a:t>
            </a:r>
            <a:endParaRPr sz="2000"/>
          </a:p>
        </p:txBody>
      </p:sp>
      <p:sp>
        <p:nvSpPr>
          <p:cNvPr id="1385" name="Google Shape;1385;p175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1386" name="Google Shape;1386;p17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1387" name="Google Shape;1387;p175"/>
          <p:cNvSpPr txBox="1"/>
          <p:nvPr>
            <p:ph idx="1" type="body"/>
          </p:nvPr>
        </p:nvSpPr>
        <p:spPr>
          <a:xfrm>
            <a:off x="179512" y="188640"/>
            <a:ext cx="8715436" cy="60230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742950" lvl="0" marL="7429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2. W Kościele tym jest z Ciałem, Krwią,</a:t>
            </a:r>
            <a:endParaRPr/>
          </a:p>
          <a:p>
            <a:pPr indent="-742950" lvl="0" marL="7429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Bóg pod postacią chleba</a:t>
            </a:r>
            <a:endParaRPr/>
          </a:p>
          <a:p>
            <a:pPr indent="-742950" lvl="0" marL="7429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Swym Ciałem Karmi duszę mą,</a:t>
            </a:r>
            <a:endParaRPr/>
          </a:p>
          <a:p>
            <a:pPr indent="-742950" lvl="0" marL="7429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By żyła w nim dla nieba.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Ref.: O Panie Boże, dzięki Ci,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Żeś mi Kościoła otwarł drzwi.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W nim żyć, umierać pragnę.</a:t>
            </a:r>
            <a:endParaRPr sz="4000"/>
          </a:p>
        </p:txBody>
      </p:sp>
    </p:spTree>
  </p:cSld>
  <p:clrMapOvr>
    <a:masterClrMapping/>
  </p:clrMapOvr>
</p:sld>
</file>

<file path=ppt/slides/slide16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91" name="Shape 13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" name="Google Shape;1392;p176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94</a:t>
            </a:r>
            <a:endParaRPr sz="2000"/>
          </a:p>
        </p:txBody>
      </p:sp>
      <p:sp>
        <p:nvSpPr>
          <p:cNvPr id="1393" name="Google Shape;1393;p176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1394" name="Google Shape;1394;p17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1395" name="Google Shape;1395;p176"/>
          <p:cNvSpPr txBox="1"/>
          <p:nvPr>
            <p:ph idx="1" type="body"/>
          </p:nvPr>
        </p:nvSpPr>
        <p:spPr>
          <a:xfrm>
            <a:off x="214282" y="620688"/>
            <a:ext cx="8715436" cy="60230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Otwórz me oczy, o Panie, 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otwórz me oczy i serce. 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Chcę widzieć Ciebie. Chcę widzieć Ciebie</a:t>
            </a:r>
            <a:endParaRPr sz="2000"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Wywyższonego widzieć chcę, 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Ujrzeć Ciebie w blasku Twej chwały. 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Wylej swą miłość i moc, gdy wołam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„Święty, Święty, Święty”.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/>
          </a:p>
        </p:txBody>
      </p:sp>
    </p:spTree>
  </p:cSld>
  <p:clrMapOvr>
    <a:masterClrMapping/>
  </p:clrMapOvr>
</p:sld>
</file>

<file path=ppt/slides/slide16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99" name="Shape 1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0" name="Google Shape;1400;p177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94</a:t>
            </a:r>
            <a:endParaRPr sz="2000"/>
          </a:p>
        </p:txBody>
      </p:sp>
      <p:sp>
        <p:nvSpPr>
          <p:cNvPr id="1401" name="Google Shape;1401;p177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1402" name="Google Shape;1402;p17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1403" name="Google Shape;1403;p177"/>
          <p:cNvSpPr txBox="1"/>
          <p:nvPr>
            <p:ph idx="1" type="body"/>
          </p:nvPr>
        </p:nvSpPr>
        <p:spPr>
          <a:xfrm>
            <a:off x="214282" y="620688"/>
            <a:ext cx="8715436" cy="60230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Święty, Święty, Święty! 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Święty, Święty, Święty! 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Święty, Święty, Święty! 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 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Chcę widzieć Ciebie.</a:t>
            </a:r>
            <a:endParaRPr/>
          </a:p>
        </p:txBody>
      </p:sp>
    </p:spTree>
  </p:cSld>
  <p:clrMapOvr>
    <a:masterClrMapping/>
  </p:clrMapOvr>
</p:sld>
</file>

<file path=ppt/slides/slide16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07" name="Shape 1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8" name="Google Shape;1408;p178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95</a:t>
            </a:r>
            <a:endParaRPr sz="2000"/>
          </a:p>
        </p:txBody>
      </p:sp>
      <p:sp>
        <p:nvSpPr>
          <p:cNvPr id="1409" name="Google Shape;1409;p178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1410" name="Google Shape;1410;p17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1411" name="Google Shape;1411;p178"/>
          <p:cNvSpPr txBox="1"/>
          <p:nvPr>
            <p:ph idx="1" type="body"/>
          </p:nvPr>
        </p:nvSpPr>
        <p:spPr>
          <a:xfrm>
            <a:off x="214282" y="620688"/>
            <a:ext cx="8715436" cy="60230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Przed tronem Twym stoimy 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Wpatrzeni w Twej miłości blask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Do Ciebie Panie podobni  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Stajemy się widząc Twą twarz        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 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Chwała Twa wypełnia nas	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Obecności Twojej blask 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Gdy wielbimy Ciebie, wiem   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Jesteś tu                              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/>
          </a:p>
        </p:txBody>
      </p:sp>
    </p:spTree>
  </p:cSld>
  <p:clrMapOvr>
    <a:masterClrMapping/>
  </p:clrMapOvr>
</p:sld>
</file>

<file path=ppt/slides/slide16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15" name="Shape 14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6" name="Google Shape;1416;p179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95</a:t>
            </a:r>
            <a:endParaRPr sz="2000"/>
          </a:p>
        </p:txBody>
      </p:sp>
      <p:sp>
        <p:nvSpPr>
          <p:cNvPr id="1417" name="Google Shape;1417;p179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1418" name="Google Shape;1418;p17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1419" name="Google Shape;1419;p179"/>
          <p:cNvSpPr txBox="1"/>
          <p:nvPr>
            <p:ph idx="1" type="body"/>
          </p:nvPr>
        </p:nvSpPr>
        <p:spPr>
          <a:xfrm>
            <a:off x="214282" y="620688"/>
            <a:ext cx="8715436" cy="60230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Chwała, cześć,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Mądrość, moc, błogosławieństwo   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Na wieki, na wieki                             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/>
          </a:p>
        </p:txBody>
      </p:sp>
    </p:spTree>
  </p:cSld>
  <p:clrMapOvr>
    <a:masterClrMapping/>
  </p:clrMapOvr>
</p:sld>
</file>

<file path=ppt/slides/slide16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23" name="Shape 14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4" name="Google Shape;1424;p180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96</a:t>
            </a:r>
            <a:endParaRPr sz="2000"/>
          </a:p>
        </p:txBody>
      </p:sp>
      <p:sp>
        <p:nvSpPr>
          <p:cNvPr id="1425" name="Google Shape;1425;p180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1426" name="Google Shape;1426;p18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1427" name="Google Shape;1427;p180"/>
          <p:cNvSpPr txBox="1"/>
          <p:nvPr>
            <p:ph idx="1" type="body"/>
          </p:nvPr>
        </p:nvSpPr>
        <p:spPr>
          <a:xfrm>
            <a:off x="214282" y="620688"/>
            <a:ext cx="8715436" cy="60230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1. Duchu Święty, obiecany nam  </a:t>
            </a:r>
            <a:br>
              <a:rPr lang="pl-PL" sz="4000"/>
            </a:br>
            <a:r>
              <a:rPr lang="pl-PL" sz="4000"/>
              <a:t>Przypominaj to, co mówi Pan.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 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Ref. Z Tobą Słowo Boże żywe staje się.  </a:t>
            </a:r>
            <a:br>
              <a:rPr lang="pl-PL" sz="4000"/>
            </a:br>
            <a:r>
              <a:rPr lang="pl-PL" sz="4000"/>
              <a:t>W moim życiu, Duchu, prowadź mnie. 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/>
          </a:p>
        </p:txBody>
      </p:sp>
    </p:spTree>
  </p:cSld>
  <p:clrMapOvr>
    <a:masterClrMapping/>
  </p:clrMapOvr>
</p:sld>
</file>

<file path=ppt/slides/slide16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31" name="Shape 1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2" name="Google Shape;1432;p181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96</a:t>
            </a:r>
            <a:endParaRPr sz="2000"/>
          </a:p>
        </p:txBody>
      </p:sp>
      <p:sp>
        <p:nvSpPr>
          <p:cNvPr id="1433" name="Google Shape;1433;p181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1434" name="Google Shape;1434;p18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1435" name="Google Shape;1435;p181"/>
          <p:cNvSpPr txBox="1"/>
          <p:nvPr>
            <p:ph idx="1" type="body"/>
          </p:nvPr>
        </p:nvSpPr>
        <p:spPr>
          <a:xfrm>
            <a:off x="214282" y="620688"/>
            <a:ext cx="8715436" cy="60230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2. Duchu Prawdy, Ty umacniaj mnie</a:t>
            </a:r>
            <a:br>
              <a:rPr lang="pl-PL" sz="4000"/>
            </a:br>
            <a:r>
              <a:rPr lang="pl-PL" sz="4000"/>
              <a:t>W drodze życia, gdzie wybrałeś mnie.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 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Ref. Z Tobą Słowo Boże żywe staje się.  </a:t>
            </a:r>
            <a:br>
              <a:rPr lang="pl-PL" sz="4000"/>
            </a:br>
            <a:r>
              <a:rPr lang="pl-PL" sz="4000"/>
              <a:t>W moim życiu, Duchu, prowadź mnie. 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29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12</a:t>
            </a:r>
            <a:endParaRPr sz="2000"/>
          </a:p>
        </p:txBody>
      </p:sp>
      <p:sp>
        <p:nvSpPr>
          <p:cNvPr id="217" name="Google Shape;217;p29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218" name="Google Shape;218;p2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219" name="Google Shape;219;p29"/>
          <p:cNvSpPr txBox="1"/>
          <p:nvPr>
            <p:ph idx="1" type="body"/>
          </p:nvPr>
        </p:nvSpPr>
        <p:spPr>
          <a:xfrm>
            <a:off x="214282" y="142852"/>
            <a:ext cx="8715436" cy="650085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b="1" lang="pl-PL"/>
              <a:t>	</a:t>
            </a:r>
            <a:r>
              <a:rPr b="1" lang="pl-PL" sz="4000"/>
              <a:t>Dotknij Panie moich oczu</a:t>
            </a:r>
            <a:r>
              <a:rPr lang="pl-PL" sz="4000"/>
              <a:t> </a:t>
            </a:r>
            <a:br>
              <a:rPr lang="pl-PL" sz="4000"/>
            </a:br>
            <a:r>
              <a:rPr lang="pl-PL" sz="4000"/>
              <a:t>abym przejrzał </a:t>
            </a:r>
            <a:br>
              <a:rPr lang="pl-PL" sz="4000"/>
            </a:br>
            <a:r>
              <a:rPr lang="pl-PL" sz="4000"/>
              <a:t>Dotknij Panie moich warg </a:t>
            </a:r>
            <a:br>
              <a:rPr lang="pl-PL" sz="4000"/>
            </a:br>
            <a:r>
              <a:rPr lang="pl-PL" sz="4000"/>
              <a:t>abym przemówił z uwielbieniem</a:t>
            </a:r>
            <a:br>
              <a:rPr lang="pl-PL" sz="4000"/>
            </a:br>
            <a:r>
              <a:rPr lang="pl-PL" sz="4000"/>
              <a:t>Dotknij Panie mego serca </a:t>
            </a:r>
            <a:br>
              <a:rPr lang="pl-PL" sz="4000"/>
            </a:br>
            <a:r>
              <a:rPr lang="pl-PL" sz="4000"/>
              <a:t>i oczyść je </a:t>
            </a:r>
            <a:br>
              <a:rPr lang="pl-PL" sz="4000"/>
            </a:br>
            <a:r>
              <a:rPr lang="pl-PL" sz="4000"/>
              <a:t>Niech Twój Święty Duch 			</a:t>
            </a:r>
            <a:br>
              <a:rPr lang="pl-PL" sz="4000"/>
            </a:br>
            <a:r>
              <a:rPr lang="pl-PL" sz="4000"/>
              <a:t>dziś ogarnia mnie.</a:t>
            </a:r>
            <a:endParaRPr/>
          </a:p>
        </p:txBody>
      </p:sp>
    </p:spTree>
  </p:cSld>
  <p:clrMapOvr>
    <a:masterClrMapping/>
  </p:clrMapOvr>
</p:sld>
</file>

<file path=ppt/slides/slide17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39" name="Shape 1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0" name="Google Shape;1440;p182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96</a:t>
            </a:r>
            <a:endParaRPr sz="2000"/>
          </a:p>
        </p:txBody>
      </p:sp>
      <p:sp>
        <p:nvSpPr>
          <p:cNvPr id="1441" name="Google Shape;1441;p182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1442" name="Google Shape;1442;p18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1443" name="Google Shape;1443;p182"/>
          <p:cNvSpPr txBox="1"/>
          <p:nvPr>
            <p:ph idx="1" type="body"/>
          </p:nvPr>
        </p:nvSpPr>
        <p:spPr>
          <a:xfrm>
            <a:off x="214282" y="620688"/>
            <a:ext cx="8715436" cy="60230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3. Daj mi spotkać dzisiaj twarzą w twarz</a:t>
            </a:r>
            <a:br>
              <a:rPr lang="pl-PL" sz="4000"/>
            </a:br>
            <a:r>
              <a:rPr lang="pl-PL" sz="4000"/>
              <a:t>Żyjącego Pana pośród nas.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 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Ref. Z Tobą Słowo Boże żywe staje się.  </a:t>
            </a:r>
            <a:br>
              <a:rPr lang="pl-PL" sz="4000"/>
            </a:br>
            <a:r>
              <a:rPr lang="pl-PL" sz="4000"/>
              <a:t>W moim życiu, Duchu, prowadź mnie. 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/>
          </a:p>
        </p:txBody>
      </p:sp>
    </p:spTree>
  </p:cSld>
  <p:clrMapOvr>
    <a:masterClrMapping/>
  </p:clrMapOvr>
</p:sld>
</file>

<file path=ppt/slides/slide17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47" name="Shape 14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8" name="Google Shape;1448;p183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97</a:t>
            </a:r>
            <a:endParaRPr sz="2000"/>
          </a:p>
        </p:txBody>
      </p:sp>
      <p:sp>
        <p:nvSpPr>
          <p:cNvPr id="1449" name="Google Shape;1449;p183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1450" name="Google Shape;1450;p18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1451" name="Google Shape;1451;p183"/>
          <p:cNvSpPr txBox="1"/>
          <p:nvPr>
            <p:ph idx="1" type="body"/>
          </p:nvPr>
        </p:nvSpPr>
        <p:spPr>
          <a:xfrm>
            <a:off x="214282" y="620688"/>
            <a:ext cx="8715436" cy="60230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Cieszcie się, weselcie się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Śpiewajcie i grajcie mu. 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Cieszcie się, weselcie się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Śpiewajcie i grajcie mu. 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  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1. Zagrajcie Panu nową pieśń,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Albowiem cuda nam uczynił,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On zbawił nas, objawił się,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On wierny jest dla Izraela.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/>
          </a:p>
        </p:txBody>
      </p:sp>
    </p:spTree>
  </p:cSld>
  <p:clrMapOvr>
    <a:masterClrMapping/>
  </p:clrMapOvr>
</p:sld>
</file>

<file path=ppt/slides/slide17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55" name="Shape 14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6" name="Google Shape;1456;p184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97</a:t>
            </a:r>
            <a:endParaRPr sz="2000"/>
          </a:p>
        </p:txBody>
      </p:sp>
      <p:sp>
        <p:nvSpPr>
          <p:cNvPr id="1457" name="Google Shape;1457;p184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1458" name="Google Shape;1458;p18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1459" name="Google Shape;1459;p184"/>
          <p:cNvSpPr txBox="1"/>
          <p:nvPr>
            <p:ph idx="1" type="body"/>
          </p:nvPr>
        </p:nvSpPr>
        <p:spPr>
          <a:xfrm>
            <a:off x="251520" y="476672"/>
            <a:ext cx="8715436" cy="60230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Cieszcie się, weselcie się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Śpiewajcie i grajcie mu. 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Cieszcie się, weselcie się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Śpiewajcie i grajcie mu. 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  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2. Rozraduj cała ziemio się,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Śpiewajcie Mu przy wtórze cytry,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Przy dźwięku harfy, weselcie się,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Wobec Boga on jest naszym Królem.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/>
          </a:p>
        </p:txBody>
      </p:sp>
    </p:spTree>
  </p:cSld>
  <p:clrMapOvr>
    <a:masterClrMapping/>
  </p:clrMapOvr>
</p:sld>
</file>

<file path=ppt/slides/slide17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63" name="Shape 1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" name="Google Shape;1464;p185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97</a:t>
            </a:r>
            <a:endParaRPr sz="2000"/>
          </a:p>
        </p:txBody>
      </p:sp>
      <p:sp>
        <p:nvSpPr>
          <p:cNvPr id="1465" name="Google Shape;1465;p185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1466" name="Google Shape;1466;p18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1467" name="Google Shape;1467;p185"/>
          <p:cNvSpPr txBox="1"/>
          <p:nvPr>
            <p:ph idx="1" type="body"/>
          </p:nvPr>
        </p:nvSpPr>
        <p:spPr>
          <a:xfrm>
            <a:off x="214282" y="620688"/>
            <a:ext cx="8715436" cy="60230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Cieszcie się, weselcie się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Śpiewajcie i grajcie mu. 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Cieszcie się, weselcie się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Śpiewajcie i grajcie mu. 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  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3. Zaklaszczcie rzeki w dłonie swe,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Niechaj góry wołają radośnie,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Przychodzi Pan by sądzić nas,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On okaże swoją sprawiedliwość.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/>
          </a:p>
        </p:txBody>
      </p:sp>
    </p:spTree>
  </p:cSld>
  <p:clrMapOvr>
    <a:masterClrMapping/>
  </p:clrMapOvr>
</p:sld>
</file>

<file path=ppt/slides/slide17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71" name="Shape 14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2" name="Google Shape;1472;p186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98</a:t>
            </a:r>
            <a:endParaRPr sz="2000"/>
          </a:p>
        </p:txBody>
      </p:sp>
      <p:sp>
        <p:nvSpPr>
          <p:cNvPr id="1473" name="Google Shape;1473;p186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1474" name="Google Shape;1474;p18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1475" name="Google Shape;1475;p186"/>
          <p:cNvSpPr txBox="1"/>
          <p:nvPr>
            <p:ph idx="1" type="body"/>
          </p:nvPr>
        </p:nvSpPr>
        <p:spPr>
          <a:xfrm>
            <a:off x="214282" y="620688"/>
            <a:ext cx="8715436" cy="60230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Tobie chór aniołów śpiewa nową pieśń, 	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Chwała Barankowi. 		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Alleluja, Alleluja, Alleluja	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Chwała i cześć. 	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/>
          </a:p>
        </p:txBody>
      </p:sp>
    </p:spTree>
  </p:cSld>
  <p:clrMapOvr>
    <a:masterClrMapping/>
  </p:clrMapOvr>
</p:sld>
</file>

<file path=ppt/slides/slide17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79" name="Shape 14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0" name="Google Shape;1480;p187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99</a:t>
            </a:r>
            <a:endParaRPr sz="2000"/>
          </a:p>
        </p:txBody>
      </p:sp>
      <p:sp>
        <p:nvSpPr>
          <p:cNvPr id="1481" name="Google Shape;1481;p187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1482" name="Google Shape;1482;p18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1483" name="Google Shape;1483;p187"/>
          <p:cNvSpPr txBox="1"/>
          <p:nvPr>
            <p:ph idx="1" type="body"/>
          </p:nvPr>
        </p:nvSpPr>
        <p:spPr>
          <a:xfrm>
            <a:off x="214282" y="620688"/>
            <a:ext cx="8715436" cy="60230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Święty, Święty, Święty, Święty, Święty Pan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Święty, Święty, Święty, Święty Bóg i Król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Otwieram serce me, 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podnoszę ręce swe: 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Królu wejdź i rozgość się.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/>
          </a:p>
        </p:txBody>
      </p:sp>
    </p:spTree>
  </p:cSld>
  <p:clrMapOvr>
    <a:masterClrMapping/>
  </p:clrMapOvr>
</p:sld>
</file>

<file path=ppt/slides/slide17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87" name="Shape 14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8" name="Google Shape;1488;p188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100</a:t>
            </a:r>
            <a:endParaRPr sz="2000"/>
          </a:p>
        </p:txBody>
      </p:sp>
      <p:sp>
        <p:nvSpPr>
          <p:cNvPr id="1489" name="Google Shape;1489;p188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1490" name="Google Shape;1490;p18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1491" name="Google Shape;1491;p188"/>
          <p:cNvSpPr txBox="1"/>
          <p:nvPr>
            <p:ph idx="1" type="body"/>
          </p:nvPr>
        </p:nvSpPr>
        <p:spPr>
          <a:xfrm>
            <a:off x="214282" y="620688"/>
            <a:ext cx="8715436" cy="60230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742950" lvl="0" marL="7429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AutoNum type="arabicPeriod"/>
            </a:pPr>
            <a:r>
              <a:rPr lang="pl-PL" sz="4000"/>
              <a:t>Abyśmy byli jedno, </a:t>
            </a:r>
            <a:endParaRPr/>
          </a:p>
          <a:p>
            <a:pPr indent="-742950" lvl="0" marL="7429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błagamy Cię, Ojcze nasz. /x2	</a:t>
            </a:r>
            <a:endParaRPr/>
          </a:p>
          <a:p>
            <a:pPr indent="-742950" lvl="0" marL="7429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 Ref.: Uczyń wszystkich nas		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Narzędziem Twego pokoju,		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Aby miłość Twa 				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Mieszkała w każdym z nas.		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 </a:t>
            </a:r>
            <a:endParaRPr/>
          </a:p>
        </p:txBody>
      </p:sp>
    </p:spTree>
  </p:cSld>
  <p:clrMapOvr>
    <a:masterClrMapping/>
  </p:clrMapOvr>
</p:sld>
</file>

<file path=ppt/slides/slide17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95" name="Shape 1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6" name="Google Shape;1496;p189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100</a:t>
            </a:r>
            <a:endParaRPr sz="2000"/>
          </a:p>
        </p:txBody>
      </p:sp>
      <p:sp>
        <p:nvSpPr>
          <p:cNvPr id="1497" name="Google Shape;1497;p189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1498" name="Google Shape;1498;p18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1499" name="Google Shape;1499;p189"/>
          <p:cNvSpPr txBox="1"/>
          <p:nvPr>
            <p:ph idx="1" type="body"/>
          </p:nvPr>
        </p:nvSpPr>
        <p:spPr>
          <a:xfrm>
            <a:off x="214282" y="620688"/>
            <a:ext cx="8715436" cy="60230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742950" lvl="0" marL="7429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AutoNum type="arabicPeriod" startAt="2"/>
            </a:pPr>
            <a:r>
              <a:rPr lang="pl-PL" sz="4000"/>
              <a:t>Zachowaj nas od złego, </a:t>
            </a:r>
            <a:endParaRPr/>
          </a:p>
          <a:p>
            <a:pPr indent="-742950" lvl="0" marL="7429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błagamy Cię, Ojcze nasz. /x2	</a:t>
            </a:r>
            <a:endParaRPr/>
          </a:p>
          <a:p>
            <a:pPr indent="-742950" lvl="0" marL="7429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 Ref.: Uczyń wszystkich nas		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Narzędziem Twego pokoju,		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Aby miłość Twa 				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Mieszkała w każdym z nas.		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 </a:t>
            </a:r>
            <a:endParaRPr/>
          </a:p>
        </p:txBody>
      </p:sp>
    </p:spTree>
  </p:cSld>
  <p:clrMapOvr>
    <a:masterClrMapping/>
  </p:clrMapOvr>
</p:sld>
</file>

<file path=ppt/slides/slide17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03" name="Shape 15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4" name="Google Shape;1504;p190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100</a:t>
            </a:r>
            <a:endParaRPr sz="2000"/>
          </a:p>
        </p:txBody>
      </p:sp>
      <p:sp>
        <p:nvSpPr>
          <p:cNvPr id="1505" name="Google Shape;1505;p190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1506" name="Google Shape;1506;p19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1507" name="Google Shape;1507;p190"/>
          <p:cNvSpPr txBox="1"/>
          <p:nvPr>
            <p:ph idx="1" type="body"/>
          </p:nvPr>
        </p:nvSpPr>
        <p:spPr>
          <a:xfrm>
            <a:off x="214282" y="620688"/>
            <a:ext cx="8715436" cy="60230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742950" lvl="0" marL="7429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AutoNum type="arabicPeriod" startAt="3"/>
            </a:pPr>
            <a:r>
              <a:rPr lang="pl-PL" sz="4000"/>
              <a:t>Uświęć nas w prawdzie, </a:t>
            </a:r>
            <a:endParaRPr/>
          </a:p>
          <a:p>
            <a:pPr indent="-742950" lvl="0" marL="7429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błagamy Cię, Ojcze nasz. /x2	</a:t>
            </a:r>
            <a:endParaRPr/>
          </a:p>
          <a:p>
            <a:pPr indent="-742950" lvl="0" marL="7429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 Ref.: Uczyń wszystkich nas		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Narzędziem Twego pokoju,		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Aby miłość Twa 				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Mieszkała w każdym z nas.		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 </a:t>
            </a:r>
            <a:endParaRPr/>
          </a:p>
        </p:txBody>
      </p:sp>
    </p:spTree>
  </p:cSld>
  <p:clrMapOvr>
    <a:masterClrMapping/>
  </p:clrMapOvr>
</p:sld>
</file>

<file path=ppt/slides/slide17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11" name="Shape 15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2" name="Google Shape;1512;p191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101</a:t>
            </a:r>
            <a:endParaRPr sz="2000"/>
          </a:p>
        </p:txBody>
      </p:sp>
      <p:sp>
        <p:nvSpPr>
          <p:cNvPr id="1513" name="Google Shape;1513;p191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1514" name="Google Shape;1514;p19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1515" name="Google Shape;1515;p191"/>
          <p:cNvSpPr txBox="1"/>
          <p:nvPr>
            <p:ph idx="1" type="body"/>
          </p:nvPr>
        </p:nvSpPr>
        <p:spPr>
          <a:xfrm>
            <a:off x="214282" y="620688"/>
            <a:ext cx="8715436" cy="60230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Przyjdź, to czas by chwalić Pana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Przyjdź, to czas by dać Mu   serce swe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Przyjdź, taki jak jesteś śpiewaj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Przyjdź, taki jak jesteś Pana chwal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(Przyjdź)</a:t>
            </a:r>
            <a:endParaRPr sz="40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30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13</a:t>
            </a:r>
            <a:endParaRPr sz="2000"/>
          </a:p>
        </p:txBody>
      </p:sp>
      <p:sp>
        <p:nvSpPr>
          <p:cNvPr id="225" name="Google Shape;225;p30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226" name="Google Shape;226;p3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227" name="Google Shape;227;p30"/>
          <p:cNvSpPr txBox="1"/>
          <p:nvPr>
            <p:ph idx="1" type="body"/>
          </p:nvPr>
        </p:nvSpPr>
        <p:spPr>
          <a:xfrm>
            <a:off x="214282" y="214290"/>
            <a:ext cx="8715436" cy="64294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b="1" lang="pl-PL"/>
              <a:t>	</a:t>
            </a:r>
            <a:r>
              <a:rPr b="1" lang="pl-PL" sz="4000"/>
              <a:t>Duchu Święty przyjdź</a:t>
            </a:r>
            <a:r>
              <a:rPr lang="pl-PL" sz="4000"/>
              <a:t> /x4	</a:t>
            </a:r>
            <a:br>
              <a:rPr b="1" lang="pl-PL" sz="4000"/>
            </a:br>
            <a:r>
              <a:rPr lang="pl-PL" sz="4000"/>
              <a:t>Niech wiara zagości, 		</a:t>
            </a:r>
            <a:br>
              <a:rPr lang="pl-PL" sz="4000"/>
            </a:br>
            <a:r>
              <a:rPr lang="pl-PL" sz="4000"/>
              <a:t>nadzieja zagości,			</a:t>
            </a:r>
            <a:br>
              <a:rPr lang="pl-PL" sz="4000"/>
            </a:br>
            <a:r>
              <a:rPr lang="pl-PL" sz="4000"/>
              <a:t>niech miłości zagości w nas.	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/>
          </a:p>
        </p:txBody>
      </p:sp>
    </p:spTree>
  </p:cSld>
  <p:clrMapOvr>
    <a:masterClrMapping/>
  </p:clrMapOvr>
</p:sld>
</file>

<file path=ppt/slides/slide18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19" name="Shape 15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0" name="Google Shape;1520;p192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101</a:t>
            </a:r>
            <a:endParaRPr sz="2000"/>
          </a:p>
        </p:txBody>
      </p:sp>
      <p:sp>
        <p:nvSpPr>
          <p:cNvPr id="1521" name="Google Shape;1521;p192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1522" name="Google Shape;1522;p19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1523" name="Google Shape;1523;p192"/>
          <p:cNvSpPr txBox="1"/>
          <p:nvPr>
            <p:ph idx="1" type="body"/>
          </p:nvPr>
        </p:nvSpPr>
        <p:spPr>
          <a:xfrm>
            <a:off x="214282" y="620688"/>
            <a:ext cx="8715436" cy="60230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Kiedyś każdy wyzna, że Jezus jest Panem,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Każdy Jemu odda hołd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Ci co wybierają dziś życie z Nim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Największy mają skarb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/>
          </a:p>
        </p:txBody>
      </p:sp>
    </p:spTree>
  </p:cSld>
  <p:clrMapOvr>
    <a:masterClrMapping/>
  </p:clrMapOvr>
</p:sld>
</file>

<file path=ppt/slides/slide18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27" name="Shape 15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8" name="Google Shape;1528;p193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102</a:t>
            </a:r>
            <a:endParaRPr sz="2000"/>
          </a:p>
        </p:txBody>
      </p:sp>
      <p:sp>
        <p:nvSpPr>
          <p:cNvPr id="1529" name="Google Shape;1529;p193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1530" name="Google Shape;1530;p19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1531" name="Google Shape;1531;p193"/>
          <p:cNvSpPr txBox="1"/>
          <p:nvPr>
            <p:ph idx="1" type="body"/>
          </p:nvPr>
        </p:nvSpPr>
        <p:spPr>
          <a:xfrm>
            <a:off x="214282" y="620688"/>
            <a:ext cx="8715436" cy="60230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Maryjo, prześliczna Pani	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Matko Słowa i nasza Matko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Swą pomoc ześlij nam	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Serca nasze niech chwalą Cię.	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/>
          </a:p>
        </p:txBody>
      </p:sp>
    </p:spTree>
  </p:cSld>
  <p:clrMapOvr>
    <a:masterClrMapping/>
  </p:clrMapOvr>
</p:sld>
</file>

<file path=ppt/slides/slide18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35" name="Shape 15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" name="Google Shape;1536;p194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103</a:t>
            </a:r>
            <a:endParaRPr sz="2000"/>
          </a:p>
        </p:txBody>
      </p:sp>
      <p:sp>
        <p:nvSpPr>
          <p:cNvPr id="1537" name="Google Shape;1537;p194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1538" name="Google Shape;1538;p19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1539" name="Google Shape;1539;p194"/>
          <p:cNvSpPr txBox="1"/>
          <p:nvPr>
            <p:ph idx="1" type="body"/>
          </p:nvPr>
        </p:nvSpPr>
        <p:spPr>
          <a:xfrm>
            <a:off x="251520" y="476672"/>
            <a:ext cx="8715436" cy="60230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Panie mój, przychodzę dziś, 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serce me skruszone przyjm,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Skłaniam się przed świętym tronem Twym.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Wznoszę ręce moje wzwyż, 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miłość mą wyznaję Ci,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Uwielbiam Ciebie w Duchu, 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uwielbiam w prawdzie Cię,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Życie me oddaję Tobie, uświęć je.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/>
          </a:p>
        </p:txBody>
      </p:sp>
    </p:spTree>
  </p:cSld>
  <p:clrMapOvr>
    <a:masterClrMapping/>
  </p:clrMapOvr>
</p:sld>
</file>

<file path=ppt/slides/slide18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43" name="Shape 15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4" name="Google Shape;1544;p195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104</a:t>
            </a:r>
            <a:endParaRPr sz="2000"/>
          </a:p>
        </p:txBody>
      </p:sp>
      <p:sp>
        <p:nvSpPr>
          <p:cNvPr id="1545" name="Google Shape;1545;p195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1546" name="Google Shape;1546;p19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1547" name="Google Shape;1547;p195"/>
          <p:cNvSpPr txBox="1"/>
          <p:nvPr>
            <p:ph idx="1" type="body"/>
          </p:nvPr>
        </p:nvSpPr>
        <p:spPr>
          <a:xfrm>
            <a:off x="214282" y="620688"/>
            <a:ext cx="8715436" cy="60230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Maryjo ukryj mnie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W najczystszym sercu Twym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Zamieszkać w Tobie pragnę 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W ramionach Twych się skryć, 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W ramionach skryć się Twych.</a:t>
            </a:r>
            <a:endParaRPr sz="4000"/>
          </a:p>
        </p:txBody>
      </p:sp>
    </p:spTree>
  </p:cSld>
  <p:clrMapOvr>
    <a:masterClrMapping/>
  </p:clrMapOvr>
</p:sld>
</file>

<file path=ppt/slides/slide18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51" name="Shape 15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2" name="Google Shape;1552;p196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109</a:t>
            </a:r>
            <a:endParaRPr sz="2000"/>
          </a:p>
        </p:txBody>
      </p:sp>
      <p:sp>
        <p:nvSpPr>
          <p:cNvPr id="1553" name="Google Shape;1553;p196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1554" name="Google Shape;1554;p19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1555" name="Google Shape;1555;p196"/>
          <p:cNvSpPr txBox="1"/>
          <p:nvPr>
            <p:ph idx="1" type="body"/>
          </p:nvPr>
        </p:nvSpPr>
        <p:spPr>
          <a:xfrm>
            <a:off x="214282" y="620688"/>
            <a:ext cx="8715436" cy="60230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Ty jesteś Miriam, Królowa Aniołów, 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Niepokalana, Niezwyciężona w boju. 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Ty depczesz głowę starodawnego węża, 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Pod Twą obronę  uciekamy się,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Pod Twą obronę  uciekamy się,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Pod Twą obronę  uciekamy się.</a:t>
            </a:r>
            <a:br>
              <a:rPr lang="pl-PL" sz="4000"/>
            </a:br>
            <a:endParaRPr sz="4000"/>
          </a:p>
        </p:txBody>
      </p:sp>
    </p:spTree>
  </p:cSld>
  <p:clrMapOvr>
    <a:masterClrMapping/>
  </p:clrMapOvr>
</p:sld>
</file>

<file path=ppt/slides/slide18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59" name="Shape 15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0" name="Google Shape;1560;p197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108</a:t>
            </a:r>
            <a:endParaRPr sz="2000"/>
          </a:p>
        </p:txBody>
      </p:sp>
      <p:sp>
        <p:nvSpPr>
          <p:cNvPr id="1561" name="Google Shape;1561;p197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1562" name="Google Shape;1562;p19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1563" name="Google Shape;1563;p197"/>
          <p:cNvSpPr txBox="1"/>
          <p:nvPr>
            <p:ph idx="1" type="body"/>
          </p:nvPr>
        </p:nvSpPr>
        <p:spPr>
          <a:xfrm>
            <a:off x="214282" y="620688"/>
            <a:ext cx="8715436" cy="60230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1.Ty światłość dnia </a:t>
            </a:r>
            <a:endParaRPr sz="4000"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wszedłeś w moje ciemności,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dałeś mi wzrok abym mógł.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Widzieć twą twarz i spojrzenie miłości,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w którym roztapiasz mój strach.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/>
          </a:p>
        </p:txBody>
      </p:sp>
    </p:spTree>
  </p:cSld>
  <p:clrMapOvr>
    <a:masterClrMapping/>
  </p:clrMapOvr>
</p:sld>
</file>

<file path=ppt/slides/slide18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67" name="Shape 1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8" name="Google Shape;1568;p198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108</a:t>
            </a:r>
            <a:endParaRPr sz="2000"/>
          </a:p>
        </p:txBody>
      </p:sp>
      <p:sp>
        <p:nvSpPr>
          <p:cNvPr id="1569" name="Google Shape;1569;p198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1570" name="Google Shape;1570;p19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1571" name="Google Shape;1571;p198"/>
          <p:cNvSpPr txBox="1"/>
          <p:nvPr>
            <p:ph idx="1" type="body"/>
          </p:nvPr>
        </p:nvSpPr>
        <p:spPr>
          <a:xfrm>
            <a:off x="214282" y="620688"/>
            <a:ext cx="8715436" cy="60230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Ref : Jestem tu by wielbić, </a:t>
            </a:r>
            <a:endParaRPr sz="4000"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by oddawać chwałę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jestem tu by wyznać to mój Bóg </a:t>
            </a:r>
            <a:endParaRPr sz="4000"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dobry i łaskawy cały tak wspaniały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ponad wszystko cenny dla mnie jest. 	</a:t>
            </a:r>
            <a:endParaRPr sz="4000"/>
          </a:p>
        </p:txBody>
      </p:sp>
    </p:spTree>
  </p:cSld>
  <p:clrMapOvr>
    <a:masterClrMapping/>
  </p:clrMapOvr>
</p:sld>
</file>

<file path=ppt/slides/slide18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75" name="Shape 15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" name="Google Shape;1576;p199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108</a:t>
            </a:r>
            <a:endParaRPr sz="2000"/>
          </a:p>
        </p:txBody>
      </p:sp>
      <p:sp>
        <p:nvSpPr>
          <p:cNvPr id="1577" name="Google Shape;1577;p199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1578" name="Google Shape;1578;p19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1579" name="Google Shape;1579;p199"/>
          <p:cNvSpPr txBox="1"/>
          <p:nvPr>
            <p:ph idx="1" type="body"/>
          </p:nvPr>
        </p:nvSpPr>
        <p:spPr>
          <a:xfrm>
            <a:off x="214282" y="620688"/>
            <a:ext cx="8715436" cy="60230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2.Ty czasów król wywyższony na wieki,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jaśnieje w niebie twój tron.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Zszedłeś na ziemie 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by stać się człowiekiem,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by rajem stał się mój dom.</a:t>
            </a:r>
            <a:endParaRPr sz="4000"/>
          </a:p>
        </p:txBody>
      </p:sp>
    </p:spTree>
  </p:cSld>
  <p:clrMapOvr>
    <a:masterClrMapping/>
  </p:clrMapOvr>
</p:sld>
</file>

<file path=ppt/slides/slide18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83" name="Shape 15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4" name="Google Shape;1584;p200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108</a:t>
            </a:r>
            <a:endParaRPr sz="2000"/>
          </a:p>
        </p:txBody>
      </p:sp>
      <p:sp>
        <p:nvSpPr>
          <p:cNvPr id="1585" name="Google Shape;1585;p200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1586" name="Google Shape;1586;p20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1587" name="Google Shape;1587;p200"/>
          <p:cNvSpPr txBox="1"/>
          <p:nvPr>
            <p:ph idx="1" type="body"/>
          </p:nvPr>
        </p:nvSpPr>
        <p:spPr>
          <a:xfrm>
            <a:off x="214282" y="620688"/>
            <a:ext cx="8715436" cy="60230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Ref : Jestem tu by wielbić, </a:t>
            </a:r>
            <a:endParaRPr sz="4000"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by oddawać chwałę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jestem tu by wyznać to mój Bóg </a:t>
            </a:r>
            <a:endParaRPr sz="4000"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dobry i łaskawy cały tak wspaniały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ponad wszystko cenny dla mnie jest. 	</a:t>
            </a:r>
            <a:endParaRPr sz="4000"/>
          </a:p>
        </p:txBody>
      </p:sp>
    </p:spTree>
  </p:cSld>
  <p:clrMapOvr>
    <a:masterClrMapping/>
  </p:clrMapOvr>
</p:sld>
</file>

<file path=ppt/slides/slide18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91" name="Shape 15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2" name="Google Shape;1592;p201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108</a:t>
            </a:r>
            <a:endParaRPr sz="2000"/>
          </a:p>
        </p:txBody>
      </p:sp>
      <p:sp>
        <p:nvSpPr>
          <p:cNvPr id="1593" name="Google Shape;1593;p201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1594" name="Google Shape;1594;p20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1595" name="Google Shape;1595;p201"/>
          <p:cNvSpPr txBox="1"/>
          <p:nvPr>
            <p:ph idx="1" type="body"/>
          </p:nvPr>
        </p:nvSpPr>
        <p:spPr>
          <a:xfrm>
            <a:off x="214282" y="620688"/>
            <a:ext cx="8715436" cy="60230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I niczym nie odpłacę się , </a:t>
            </a:r>
            <a:endParaRPr sz="4000"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za miłość twą i za twój krzyż. </a:t>
            </a:r>
            <a:endParaRPr sz="400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31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14</a:t>
            </a:r>
            <a:endParaRPr sz="2000"/>
          </a:p>
        </p:txBody>
      </p:sp>
      <p:sp>
        <p:nvSpPr>
          <p:cNvPr id="233" name="Google Shape;233;p31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234" name="Google Shape;234;p3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235" name="Google Shape;235;p31"/>
          <p:cNvSpPr txBox="1"/>
          <p:nvPr>
            <p:ph idx="1" type="body"/>
          </p:nvPr>
        </p:nvSpPr>
        <p:spPr>
          <a:xfrm>
            <a:off x="214282" y="214290"/>
            <a:ext cx="8715436" cy="64294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b="1" lang="pl-PL"/>
              <a:t> </a:t>
            </a:r>
            <a:r>
              <a:rPr b="1" lang="pl-PL" sz="3600"/>
              <a:t>Duchu Święty, Stworzycielu</a:t>
            </a:r>
            <a:r>
              <a:rPr lang="pl-PL" sz="3600"/>
              <a:t>	</a:t>
            </a:r>
            <a:endParaRPr/>
          </a:p>
          <a:p>
            <a:pPr indent="-342900" lvl="0" marL="34290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rPr lang="pl-PL" sz="3600"/>
              <a:t>Ożywiaj moją modlitwę		</a:t>
            </a:r>
            <a:endParaRPr/>
          </a:p>
          <a:p>
            <a:pPr indent="-342900" lvl="0" marL="34290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rPr lang="pl-PL" sz="3600"/>
              <a:t>Ożywiaj moje pragnienie pełnienia woli Ojca.</a:t>
            </a:r>
            <a:endParaRPr sz="3600"/>
          </a:p>
          <a:p>
            <a:pPr indent="-342900" lvl="0" marL="34290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rPr lang="pl-PL" sz="3600"/>
              <a:t>Duchu Święty, Stworzycielu</a:t>
            </a:r>
            <a:endParaRPr/>
          </a:p>
          <a:p>
            <a:pPr indent="-342900" lvl="0" marL="34290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rPr lang="pl-PL" sz="3600"/>
              <a:t>Otwieraj moje oczy by widziały,</a:t>
            </a:r>
            <a:endParaRPr/>
          </a:p>
          <a:p>
            <a:pPr indent="-342900" lvl="0" marL="34290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rPr lang="pl-PL" sz="3600"/>
              <a:t>Otwieraj moje uszy by słyszały, </a:t>
            </a:r>
            <a:endParaRPr/>
          </a:p>
          <a:p>
            <a:pPr indent="-342900" lvl="0" marL="34290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rPr lang="pl-PL" sz="3600"/>
              <a:t>serce, aby czuło.</a:t>
            </a:r>
            <a:endParaRPr/>
          </a:p>
          <a:p>
            <a:pPr indent="-342900" lvl="0" marL="34290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rPr lang="pl-PL" sz="3600"/>
              <a:t>Duchu Święty, Ożywicielu, przyjdź.</a:t>
            </a:r>
            <a:endParaRPr/>
          </a:p>
        </p:txBody>
      </p:sp>
    </p:spTree>
  </p:cSld>
  <p:clrMapOvr>
    <a:masterClrMapping/>
  </p:clrMapOvr>
</p:sld>
</file>

<file path=ppt/slides/slide19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99" name="Shape 15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0" name="Google Shape;1600;p202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108</a:t>
            </a:r>
            <a:endParaRPr sz="2000"/>
          </a:p>
        </p:txBody>
      </p:sp>
      <p:sp>
        <p:nvSpPr>
          <p:cNvPr id="1601" name="Google Shape;1601;p202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1602" name="Google Shape;1602;p20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1603" name="Google Shape;1603;p202"/>
          <p:cNvSpPr txBox="1"/>
          <p:nvPr>
            <p:ph idx="1" type="body"/>
          </p:nvPr>
        </p:nvSpPr>
        <p:spPr>
          <a:xfrm>
            <a:off x="214282" y="620688"/>
            <a:ext cx="8715436" cy="60230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Ref : Jestem tu by wielbić, </a:t>
            </a:r>
            <a:endParaRPr sz="4000"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by oddawać chwałę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jestem tu by wyznać to mój Bóg </a:t>
            </a:r>
            <a:endParaRPr sz="4000"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dobry i łaskawy cały tak wspaniały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ponad wszystko cenny dla mnie jest. 	</a:t>
            </a:r>
            <a:endParaRPr sz="4000"/>
          </a:p>
        </p:txBody>
      </p:sp>
    </p:spTree>
  </p:cSld>
  <p:clrMapOvr>
    <a:masterClrMapping/>
  </p:clrMapOvr>
</p:sld>
</file>

<file path=ppt/slides/slide19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07" name="Shape 16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8" name="Google Shape;1608;p203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107</a:t>
            </a:r>
            <a:endParaRPr sz="2000"/>
          </a:p>
        </p:txBody>
      </p:sp>
      <p:sp>
        <p:nvSpPr>
          <p:cNvPr id="1609" name="Google Shape;1609;p203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1610" name="Google Shape;1610;p20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1611" name="Google Shape;1611;p203"/>
          <p:cNvSpPr txBox="1"/>
          <p:nvPr>
            <p:ph idx="1" type="body"/>
          </p:nvPr>
        </p:nvSpPr>
        <p:spPr>
          <a:xfrm>
            <a:off x="214282" y="620688"/>
            <a:ext cx="8715436" cy="60230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Tak dobry jesteś Panie, </a:t>
            </a:r>
            <a:endParaRPr sz="4000"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Tak dobry jesteś Panie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Tak dobry jesteś Panie nasz.  /x2</a:t>
            </a:r>
            <a:endParaRPr sz="4000"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Uwielbiamy Cię,... dziękujemy Ci...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Za Twoją łaskę,... za Twoją moc...</a:t>
            </a:r>
            <a:endParaRPr sz="4000"/>
          </a:p>
        </p:txBody>
      </p:sp>
    </p:spTree>
  </p:cSld>
  <p:clrMapOvr>
    <a:masterClrMapping/>
  </p:clrMapOvr>
</p:sld>
</file>

<file path=ppt/slides/slide19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15" name="Shape 16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6" name="Google Shape;1616;p204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106</a:t>
            </a:r>
            <a:endParaRPr sz="2000"/>
          </a:p>
        </p:txBody>
      </p:sp>
      <p:sp>
        <p:nvSpPr>
          <p:cNvPr id="1617" name="Google Shape;1617;p204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1618" name="Google Shape;1618;p20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1619" name="Google Shape;1619;p204"/>
          <p:cNvSpPr txBox="1"/>
          <p:nvPr>
            <p:ph idx="1" type="body"/>
          </p:nvPr>
        </p:nvSpPr>
        <p:spPr>
          <a:xfrm>
            <a:off x="214282" y="620688"/>
            <a:ext cx="8715436" cy="60230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O Pani, ufność nasza 	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W modlitwy Twej obronie. 	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Chroń nas, chroń nas, 		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Królowo Pokoju. 	</a:t>
            </a:r>
            <a:endParaRPr sz="4000"/>
          </a:p>
        </p:txBody>
      </p:sp>
    </p:spTree>
  </p:cSld>
  <p:clrMapOvr>
    <a:masterClrMapping/>
  </p:clrMapOvr>
</p:sld>
</file>

<file path=ppt/slides/slide19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23" name="Shape 16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4" name="Google Shape;1624;p205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105</a:t>
            </a:r>
            <a:endParaRPr sz="2000"/>
          </a:p>
        </p:txBody>
      </p:sp>
      <p:sp>
        <p:nvSpPr>
          <p:cNvPr id="1625" name="Google Shape;1625;p205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1626" name="Google Shape;1626;p20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1627" name="Google Shape;1627;p205"/>
          <p:cNvSpPr txBox="1"/>
          <p:nvPr>
            <p:ph idx="1" type="body"/>
          </p:nvPr>
        </p:nvSpPr>
        <p:spPr>
          <a:xfrm>
            <a:off x="214282" y="620688"/>
            <a:ext cx="8715436" cy="60230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Pokorna Służebnico Pana 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Łamiąca strzały nieprzyjaciela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Miażdżąca głowę węża 		</a:t>
            </a:r>
            <a:endParaRPr sz="4000"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Ref. Bądź zawsze przy mnie  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Abym stawał się pokornym sługą 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Na wzór mego Mistrza i Pana 	</a:t>
            </a:r>
            <a:endParaRPr sz="4000"/>
          </a:p>
        </p:txBody>
      </p:sp>
    </p:spTree>
  </p:cSld>
  <p:clrMapOvr>
    <a:masterClrMapping/>
  </p:clrMapOvr>
</p:sld>
</file>

<file path=ppt/slides/slide19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31" name="Shape 16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2" name="Google Shape;1632;p206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t/>
            </a:r>
            <a:endParaRPr sz="2000"/>
          </a:p>
        </p:txBody>
      </p:sp>
      <p:sp>
        <p:nvSpPr>
          <p:cNvPr id="1633" name="Google Shape;1633;p206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1634" name="Google Shape;1634;p20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1635" name="Google Shape;1635;p206"/>
          <p:cNvSpPr txBox="1"/>
          <p:nvPr>
            <p:ph idx="1" type="body"/>
          </p:nvPr>
        </p:nvSpPr>
        <p:spPr>
          <a:xfrm>
            <a:off x="214282" y="620688"/>
            <a:ext cx="8715436" cy="60230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4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2</a:t>
            </a:r>
            <a:endParaRPr sz="2000"/>
          </a:p>
        </p:txBody>
      </p:sp>
      <p:sp>
        <p:nvSpPr>
          <p:cNvPr id="97" name="Google Shape;97;p14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98" name="Google Shape;98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14"/>
          <p:cNvSpPr txBox="1"/>
          <p:nvPr>
            <p:ph idx="1" type="body"/>
          </p:nvPr>
        </p:nvSpPr>
        <p:spPr>
          <a:xfrm>
            <a:off x="214282" y="214290"/>
            <a:ext cx="8715436" cy="64294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b="1" lang="pl-PL"/>
              <a:t>	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b="1" lang="pl-PL"/>
              <a:t> 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b="1" lang="pl-PL"/>
              <a:t>	</a:t>
            </a:r>
            <a:r>
              <a:rPr b="1" lang="pl-PL" sz="4000"/>
              <a:t>Bo góry mogą ustąpić</a:t>
            </a:r>
            <a:r>
              <a:rPr lang="pl-PL" sz="4000"/>
              <a:t> /x2 	</a:t>
            </a:r>
            <a:br>
              <a:rPr lang="pl-PL" sz="4000"/>
            </a:br>
            <a:r>
              <a:rPr lang="pl-PL" sz="4000"/>
              <a:t>i pagórki się zachwiać /x2 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ale miłość Moja, miłość Moja 	</a:t>
            </a:r>
            <a:br>
              <a:rPr lang="pl-PL" sz="4000"/>
            </a:br>
            <a:r>
              <a:rPr lang="pl-PL" sz="4000"/>
              <a:t>nigdy nie odstąpi od ciebie 	</a:t>
            </a:r>
            <a:br>
              <a:rPr lang="pl-PL" sz="4000"/>
            </a:br>
            <a:r>
              <a:rPr lang="pl-PL" sz="4000"/>
              <a:t>mówi Pan (mówi Pan)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32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15</a:t>
            </a:r>
            <a:endParaRPr sz="2000"/>
          </a:p>
        </p:txBody>
      </p:sp>
      <p:sp>
        <p:nvSpPr>
          <p:cNvPr id="241" name="Google Shape;241;p32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242" name="Google Shape;242;p3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243" name="Google Shape;243;p32"/>
          <p:cNvSpPr txBox="1"/>
          <p:nvPr>
            <p:ph idx="1" type="body"/>
          </p:nvPr>
        </p:nvSpPr>
        <p:spPr>
          <a:xfrm>
            <a:off x="214282" y="214290"/>
            <a:ext cx="8715436" cy="64294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b="1" lang="pl-PL"/>
              <a:t>	</a:t>
            </a:r>
            <a:r>
              <a:rPr b="1" lang="pl-PL" sz="4300"/>
              <a:t>Duchu Święty wołam przyjdź </a:t>
            </a:r>
            <a:br>
              <a:rPr lang="pl-PL" sz="4300"/>
            </a:br>
            <a:r>
              <a:rPr lang="pl-PL" sz="4300"/>
              <a:t>Bądź jak ogień w duszy mej	</a:t>
            </a:r>
            <a:br>
              <a:rPr b="1" lang="pl-PL" sz="4300"/>
            </a:br>
            <a:r>
              <a:rPr lang="pl-PL" sz="4300"/>
              <a:t>Bądź jak ogień w ciele mym	</a:t>
            </a:r>
            <a:br>
              <a:rPr lang="pl-PL" sz="4300"/>
            </a:br>
            <a:r>
              <a:rPr lang="pl-PL" sz="4300"/>
              <a:t>rozpal mnie. /x2			</a:t>
            </a:r>
            <a:br>
              <a:rPr lang="pl-PL" sz="4300"/>
            </a:br>
            <a:br>
              <a:rPr lang="pl-PL" sz="4300"/>
            </a:br>
            <a:r>
              <a:rPr lang="pl-PL" sz="4300"/>
              <a:t>Wszechmogący Bóg jest pośród nas</a:t>
            </a:r>
            <a:endParaRPr sz="4300"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300"/>
              <a:buNone/>
            </a:pPr>
            <a:r>
              <a:rPr lang="pl-PL" sz="4300"/>
              <a:t>	miłosierdzie Jego wielkie jest	</a:t>
            </a:r>
            <a:br>
              <a:rPr lang="pl-PL" sz="4300"/>
            </a:br>
            <a:r>
              <a:rPr lang="pl-PL" sz="4300"/>
              <a:t>okazuje dobroć swoją dziś		</a:t>
            </a:r>
            <a:endParaRPr sz="4300"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300"/>
              <a:buNone/>
            </a:pPr>
            <a:r>
              <a:rPr lang="pl-PL" sz="4300"/>
              <a:t>	dla tych którzy chcą miłować Go.</a:t>
            </a:r>
            <a:endParaRPr sz="430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33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16</a:t>
            </a:r>
            <a:endParaRPr sz="2000"/>
          </a:p>
        </p:txBody>
      </p:sp>
      <p:sp>
        <p:nvSpPr>
          <p:cNvPr id="249" name="Google Shape;249;p33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250" name="Google Shape;250;p3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251" name="Google Shape;251;p33"/>
          <p:cNvSpPr txBox="1"/>
          <p:nvPr>
            <p:ph idx="1" type="body"/>
          </p:nvPr>
        </p:nvSpPr>
        <p:spPr>
          <a:xfrm>
            <a:off x="214282" y="214290"/>
            <a:ext cx="8715436" cy="64294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1. </a:t>
            </a:r>
            <a:r>
              <a:rPr b="1" lang="pl-PL" sz="4000"/>
              <a:t>Dzięki Jezu</a:t>
            </a:r>
            <a:r>
              <a:rPr lang="pl-PL" sz="4000"/>
              <a:t>, dzięki Jezu,	</a:t>
            </a:r>
            <a:br>
              <a:rPr lang="pl-PL" sz="4000"/>
            </a:br>
            <a:r>
              <a:rPr lang="pl-PL" sz="4000"/>
              <a:t>	Dzięki Ci, że kochasz mnie.	</a:t>
            </a:r>
            <a:br>
              <a:rPr lang="pl-PL" sz="4000"/>
            </a:br>
            <a:r>
              <a:rPr lang="pl-PL" sz="4000"/>
              <a:t>	Dzięki Jezu, dzięki Jezu, 		</a:t>
            </a:r>
            <a:br>
              <a:rPr lang="pl-PL" sz="4000"/>
            </a:br>
            <a:r>
              <a:rPr lang="pl-PL" sz="4000"/>
              <a:t>	Dzięki Ci, o dzięki Ci, że kochasz mnie</a:t>
            </a:r>
            <a:endParaRPr sz="4000"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2. Tam na Golgocie umarłeś za mnie…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3. Zmartwychwstałeś, żyjesz we mnie…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4. Wkrótce przyjdziesz, stąd mnie 	weźmiesz…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5. Alleluja, Alleluja...</a:t>
            </a:r>
            <a:endParaRPr sz="400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34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17</a:t>
            </a:r>
            <a:endParaRPr sz="2000"/>
          </a:p>
        </p:txBody>
      </p:sp>
      <p:sp>
        <p:nvSpPr>
          <p:cNvPr id="257" name="Google Shape;257;p34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258" name="Google Shape;258;p3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259" name="Google Shape;259;p34"/>
          <p:cNvSpPr txBox="1"/>
          <p:nvPr>
            <p:ph idx="1" type="body"/>
          </p:nvPr>
        </p:nvSpPr>
        <p:spPr>
          <a:xfrm>
            <a:off x="214282" y="214290"/>
            <a:ext cx="8715436" cy="64294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b="1" lang="pl-PL"/>
              <a:t>	</a:t>
            </a:r>
            <a:r>
              <a:rPr b="1" lang="pl-PL" sz="4000"/>
              <a:t>Jak dobrze jest dziękować Ci, Panie</a:t>
            </a:r>
            <a:endParaRPr b="1" sz="4000"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b="1" lang="pl-PL" sz="4000"/>
              <a:t>	</a:t>
            </a:r>
            <a:r>
              <a:rPr lang="pl-PL" sz="4000"/>
              <a:t>i śpiewać psalm Twojemu Imieniu	</a:t>
            </a:r>
            <a:br>
              <a:rPr lang="pl-PL" sz="4000"/>
            </a:br>
            <a:r>
              <a:rPr lang="pl-PL" sz="4000"/>
              <a:t>opowiadać rano Twoje miłosierdzie,	</a:t>
            </a:r>
            <a:br>
              <a:rPr lang="pl-PL" sz="4000"/>
            </a:br>
            <a:r>
              <a:rPr lang="pl-PL" sz="4000"/>
              <a:t>a w nocy wierność Twoją			</a:t>
            </a:r>
            <a:br>
              <a:rPr lang="pl-PL" sz="4000"/>
            </a:br>
            <a:r>
              <a:rPr lang="pl-PL" sz="4000"/>
              <a:t>przy dziesięciostrunnej harfie		</a:t>
            </a:r>
            <a:br>
              <a:rPr lang="pl-PL" sz="4000"/>
            </a:br>
            <a:r>
              <a:rPr lang="pl-PL" sz="4000"/>
              <a:t>i lutni, i dźwięcznej cytrze.</a:t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35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18</a:t>
            </a:r>
            <a:endParaRPr sz="2000"/>
          </a:p>
        </p:txBody>
      </p:sp>
      <p:sp>
        <p:nvSpPr>
          <p:cNvPr id="265" name="Google Shape;265;p35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266" name="Google Shape;266;p3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267" name="Google Shape;267;p35"/>
          <p:cNvSpPr txBox="1"/>
          <p:nvPr>
            <p:ph idx="1" type="body"/>
          </p:nvPr>
        </p:nvSpPr>
        <p:spPr>
          <a:xfrm>
            <a:off x="214282" y="214290"/>
            <a:ext cx="8715436" cy="64294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b="1" lang="pl-PL"/>
              <a:t>	</a:t>
            </a:r>
            <a:r>
              <a:rPr b="1" lang="pl-PL" sz="4300"/>
              <a:t>Jak łania pragnie</a:t>
            </a:r>
            <a:r>
              <a:rPr lang="pl-PL" sz="4300"/>
              <a:t> wody ze strumieni</a:t>
            </a:r>
            <a:br>
              <a:rPr lang="pl-PL" sz="4300"/>
            </a:br>
            <a:r>
              <a:rPr lang="pl-PL" sz="4300"/>
              <a:t>Moja dusza pragnie Cię			</a:t>
            </a:r>
            <a:br>
              <a:rPr lang="pl-PL" sz="4300"/>
            </a:br>
            <a:r>
              <a:rPr lang="pl-PL" sz="4300"/>
              <a:t>Tylko Ty jesteś moim pragnieniem 	</a:t>
            </a:r>
            <a:br>
              <a:rPr lang="pl-PL" sz="4300"/>
            </a:br>
            <a:r>
              <a:rPr lang="pl-PL" sz="4300"/>
              <a:t>Zawsze chcę uwielbiać Cię		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300"/>
              <a:buNone/>
            </a:pPr>
            <a:r>
              <a:rPr lang="pl-PL" sz="4300"/>
              <a:t>	Tylko Ty jesteś mocą mą			</a:t>
            </a:r>
            <a:br>
              <a:rPr lang="pl-PL" sz="4300"/>
            </a:br>
            <a:r>
              <a:rPr lang="pl-PL" sz="4300"/>
              <a:t>Twoja wola, wolą mą			</a:t>
            </a:r>
            <a:br>
              <a:rPr lang="pl-PL" sz="4300"/>
            </a:br>
            <a:r>
              <a:rPr lang="pl-PL" sz="4300"/>
              <a:t>Tylko Ty jesteś moim pragnieniem	</a:t>
            </a:r>
            <a:br>
              <a:rPr lang="pl-PL" sz="4300"/>
            </a:br>
            <a:r>
              <a:rPr lang="pl-PL" sz="4300"/>
              <a:t>Zawsze chcę uwielbiać Cię.</a:t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36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19</a:t>
            </a:r>
            <a:endParaRPr sz="2000"/>
          </a:p>
        </p:txBody>
      </p:sp>
      <p:sp>
        <p:nvSpPr>
          <p:cNvPr id="273" name="Google Shape;273;p36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274" name="Google Shape;274;p3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275" name="Google Shape;275;p36"/>
          <p:cNvSpPr txBox="1"/>
          <p:nvPr>
            <p:ph idx="1" type="body"/>
          </p:nvPr>
        </p:nvSpPr>
        <p:spPr>
          <a:xfrm>
            <a:off x="214282" y="142852"/>
            <a:ext cx="8643998" cy="650085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b="1" lang="pl-PL"/>
              <a:t>	</a:t>
            </a:r>
            <a:r>
              <a:rPr lang="pl-PL" sz="4000"/>
              <a:t> </a:t>
            </a:r>
            <a:r>
              <a:rPr lang="pl-PL" sz="4300"/>
              <a:t>1. </a:t>
            </a:r>
            <a:r>
              <a:rPr b="1" lang="pl-PL" sz="4300"/>
              <a:t>Ja wierzę, że to Jezus</a:t>
            </a:r>
            <a:r>
              <a:rPr lang="pl-PL" sz="4300"/>
              <a:t>,	</a:t>
            </a:r>
            <a:br>
              <a:rPr lang="pl-PL" sz="4300"/>
            </a:br>
            <a:r>
              <a:rPr lang="pl-PL" sz="4300"/>
              <a:t>Wierzę, że On Synem Boga jest,</a:t>
            </a:r>
            <a:br>
              <a:rPr lang="pl-PL" sz="4300"/>
            </a:br>
            <a:r>
              <a:rPr lang="pl-PL" sz="4300"/>
              <a:t>On zmarł i powstał, aby żyć,</a:t>
            </a:r>
            <a:br>
              <a:rPr lang="pl-PL" sz="4300"/>
            </a:br>
            <a:r>
              <a:rPr lang="pl-PL" sz="4300"/>
              <a:t>I za cenę śmierci życie dał.</a:t>
            </a:r>
            <a:br>
              <a:rPr lang="pl-PL" sz="4300"/>
            </a:br>
            <a:r>
              <a:rPr lang="pl-PL" sz="4300"/>
              <a:t>Wierzę, że jest tu teraz, </a:t>
            </a:r>
            <a:endParaRPr sz="4300"/>
          </a:p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300"/>
              <a:buNone/>
            </a:pPr>
            <a:r>
              <a:rPr lang="pl-PL" sz="4300"/>
              <a:t>					(On tu teraz jest)</a:t>
            </a:r>
            <a:br>
              <a:rPr b="1" lang="pl-PL" sz="4300"/>
            </a:br>
            <a:r>
              <a:rPr lang="pl-PL" sz="4300"/>
              <a:t>Stoi pośród nas.</a:t>
            </a:r>
            <a:br>
              <a:rPr lang="pl-PL" sz="4300"/>
            </a:br>
            <a:r>
              <a:rPr lang="pl-PL" sz="4300"/>
              <a:t>Ma moc nas teraz uzdrawiać </a:t>
            </a:r>
            <a:endParaRPr sz="4300"/>
          </a:p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300"/>
              <a:buNone/>
            </a:pPr>
            <a:r>
              <a:rPr lang="pl-PL" sz="4300"/>
              <a:t>					(uzdrowienia moc)</a:t>
            </a:r>
            <a:br>
              <a:rPr lang="pl-PL" sz="4300"/>
            </a:br>
            <a:r>
              <a:rPr lang="pl-PL" sz="4300"/>
              <a:t>Ma przebaczenia dar.</a:t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79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37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19</a:t>
            </a:r>
            <a:endParaRPr sz="2000"/>
          </a:p>
        </p:txBody>
      </p:sp>
      <p:sp>
        <p:nvSpPr>
          <p:cNvPr id="281" name="Google Shape;281;p37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282" name="Google Shape;282;p3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283" name="Google Shape;283;p37"/>
          <p:cNvSpPr txBox="1"/>
          <p:nvPr>
            <p:ph idx="1" type="body"/>
          </p:nvPr>
        </p:nvSpPr>
        <p:spPr>
          <a:xfrm>
            <a:off x="214282" y="214290"/>
            <a:ext cx="8715436" cy="64294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b="1" lang="pl-PL"/>
              <a:t>	</a:t>
            </a:r>
            <a:r>
              <a:rPr lang="pl-PL" sz="4300"/>
              <a:t> 2. Ja wierzę Tobie Panie, </a:t>
            </a:r>
            <a:br>
              <a:rPr lang="pl-PL" sz="4300"/>
            </a:br>
            <a:r>
              <a:rPr lang="pl-PL" sz="4300"/>
              <a:t>wierzę, żeś Ty Synem Boga jest</a:t>
            </a:r>
            <a:br>
              <a:rPr lang="pl-PL" sz="4300"/>
            </a:br>
            <a:r>
              <a:rPr lang="pl-PL" sz="4300"/>
              <a:t>Zmarłeś i powstałeś aby żyć </a:t>
            </a:r>
            <a:br>
              <a:rPr lang="pl-PL" sz="4300"/>
            </a:br>
            <a:r>
              <a:rPr lang="pl-PL" sz="4300"/>
              <a:t>i za cenę śmierci życie dać.</a:t>
            </a:r>
            <a:endParaRPr/>
          </a:p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300"/>
              <a:buNone/>
            </a:pPr>
            <a:r>
              <a:rPr lang="pl-PL" sz="4300"/>
              <a:t> 	Wierzę, że tutaj jesteś </a:t>
            </a:r>
            <a:endParaRPr sz="4300"/>
          </a:p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300"/>
              <a:buNone/>
            </a:pPr>
            <a:r>
              <a:rPr lang="pl-PL" sz="4300"/>
              <a:t>					(Ty jesteś tu) </a:t>
            </a:r>
            <a:br>
              <a:rPr lang="pl-PL" sz="4300"/>
            </a:br>
            <a:r>
              <a:rPr lang="pl-PL" sz="4300"/>
              <a:t>stoisz pośród nas. </a:t>
            </a:r>
            <a:br>
              <a:rPr lang="pl-PL" sz="4300"/>
            </a:br>
            <a:r>
              <a:rPr lang="pl-PL" sz="4300"/>
              <a:t>Masz moc nas teraz uzdrawiać </a:t>
            </a:r>
            <a:endParaRPr sz="4300"/>
          </a:p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300"/>
              <a:buNone/>
            </a:pPr>
            <a:r>
              <a:rPr lang="pl-PL" sz="4300"/>
              <a:t>				(uzdrowienia moc),</a:t>
            </a:r>
            <a:br>
              <a:rPr lang="pl-PL" sz="4300"/>
            </a:br>
            <a:r>
              <a:rPr lang="pl-PL" sz="4300"/>
              <a:t>Masz przebaczenia dar.</a:t>
            </a:r>
            <a:endParaRPr sz="430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38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83</a:t>
            </a:r>
            <a:endParaRPr sz="2000"/>
          </a:p>
        </p:txBody>
      </p:sp>
      <p:sp>
        <p:nvSpPr>
          <p:cNvPr id="289" name="Google Shape;289;p38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290" name="Google Shape;290;p3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291" name="Google Shape;291;p38"/>
          <p:cNvSpPr txBox="1"/>
          <p:nvPr>
            <p:ph idx="1" type="body"/>
          </p:nvPr>
        </p:nvSpPr>
        <p:spPr>
          <a:xfrm>
            <a:off x="214282" y="620688"/>
            <a:ext cx="8715436" cy="60230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b="1" lang="pl-PL"/>
              <a:t>	</a:t>
            </a:r>
            <a:r>
              <a:rPr b="1" lang="pl-PL" sz="4000"/>
              <a:t>Jesteś Królem</a:t>
            </a:r>
            <a:r>
              <a:rPr lang="pl-PL" sz="4000"/>
              <a:t>, jesteś Królem 	</a:t>
            </a:r>
            <a:r>
              <a:rPr b="1" lang="pl-PL" sz="4000"/>
              <a:t>	</a:t>
            </a:r>
            <a:br>
              <a:rPr b="1" lang="pl-PL" sz="4000"/>
            </a:br>
            <a:r>
              <a:rPr lang="pl-PL" sz="4000"/>
              <a:t>Królem jest Bóg /x2		</a:t>
            </a:r>
            <a:r>
              <a:rPr b="1" lang="pl-PL" sz="4000"/>
              <a:t>	</a:t>
            </a:r>
            <a:br>
              <a:rPr lang="pl-PL" sz="4000"/>
            </a:br>
            <a:r>
              <a:rPr lang="pl-PL" sz="4000"/>
              <a:t>Podnieśmy wszyscy nasze serca</a:t>
            </a:r>
            <a:br>
              <a:rPr lang="pl-PL" sz="4000"/>
            </a:br>
            <a:r>
              <a:rPr lang="pl-PL" sz="4000"/>
              <a:t>podnieśmy wszyscy nasze dłonie</a:t>
            </a:r>
            <a:br>
              <a:rPr lang="pl-PL" sz="4000"/>
            </a:br>
            <a:r>
              <a:rPr lang="pl-PL" sz="4000"/>
              <a:t>stawajmy przed obliczem Pana </a:t>
            </a:r>
            <a:br>
              <a:rPr lang="pl-PL" sz="4000"/>
            </a:br>
            <a:r>
              <a:rPr lang="pl-PL" sz="4000"/>
              <a:t>wielbiąc Go. /x2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95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p39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20</a:t>
            </a:r>
            <a:endParaRPr sz="2000"/>
          </a:p>
        </p:txBody>
      </p:sp>
      <p:sp>
        <p:nvSpPr>
          <p:cNvPr id="297" name="Google Shape;297;p39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298" name="Google Shape;298;p3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299" name="Google Shape;299;p39"/>
          <p:cNvSpPr txBox="1"/>
          <p:nvPr>
            <p:ph idx="1" type="body"/>
          </p:nvPr>
        </p:nvSpPr>
        <p:spPr>
          <a:xfrm>
            <a:off x="214282" y="214290"/>
            <a:ext cx="8715436" cy="64294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b="1" lang="pl-PL"/>
              <a:t>		</a:t>
            </a:r>
            <a:r>
              <a:rPr b="1" lang="pl-PL" sz="4000"/>
              <a:t>Jezu, mój Jezu</a:t>
            </a:r>
            <a:r>
              <a:rPr lang="pl-PL" sz="4000"/>
              <a:t>, 			</a:t>
            </a:r>
            <a:br>
              <a:rPr lang="pl-PL" sz="4000"/>
            </a:br>
            <a:r>
              <a:rPr lang="pl-PL" sz="4000"/>
              <a:t>	Dziś do Ciebie mówić chcę, 	</a:t>
            </a:r>
            <a:br>
              <a:rPr lang="pl-PL" sz="4000"/>
            </a:br>
            <a:r>
              <a:rPr lang="pl-PL" sz="4000"/>
              <a:t>	Ty mi dajesz swojego Ducha, 	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	Uwielbiam Cię.			</a:t>
            </a:r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03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40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21</a:t>
            </a:r>
            <a:endParaRPr sz="2000"/>
          </a:p>
        </p:txBody>
      </p:sp>
      <p:sp>
        <p:nvSpPr>
          <p:cNvPr id="305" name="Google Shape;305;p40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306" name="Google Shape;306;p4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307" name="Google Shape;307;p40"/>
          <p:cNvSpPr txBox="1"/>
          <p:nvPr>
            <p:ph idx="1" type="body"/>
          </p:nvPr>
        </p:nvSpPr>
        <p:spPr>
          <a:xfrm>
            <a:off x="214282" y="214290"/>
            <a:ext cx="8715436" cy="64294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b="1" lang="pl-PL"/>
              <a:t>	</a:t>
            </a:r>
            <a:r>
              <a:rPr b="1" lang="pl-PL" sz="4000"/>
              <a:t>Jezus Chrystus moim Panem jest</a:t>
            </a:r>
            <a:r>
              <a:rPr lang="pl-PL" sz="4000"/>
              <a:t>, Alleluja /x2 </a:t>
            </a:r>
            <a:br>
              <a:rPr lang="pl-PL" sz="4000"/>
            </a:br>
            <a:r>
              <a:rPr lang="pl-PL" sz="4000"/>
              <a:t>On kocha mnie, 			</a:t>
            </a:r>
            <a:br>
              <a:rPr lang="pl-PL" sz="4000"/>
            </a:br>
            <a:r>
              <a:rPr lang="pl-PL" sz="4000"/>
              <a:t>On kocha mnie, Alleluja/x2</a:t>
            </a:r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1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p41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22</a:t>
            </a:r>
            <a:endParaRPr sz="2000"/>
          </a:p>
        </p:txBody>
      </p:sp>
      <p:sp>
        <p:nvSpPr>
          <p:cNvPr id="313" name="Google Shape;313;p41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314" name="Google Shape;314;p4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315" name="Google Shape;315;p41"/>
          <p:cNvSpPr txBox="1"/>
          <p:nvPr>
            <p:ph idx="1" type="body"/>
          </p:nvPr>
        </p:nvSpPr>
        <p:spPr>
          <a:xfrm>
            <a:off x="214282" y="214290"/>
            <a:ext cx="8715436" cy="64294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1. </a:t>
            </a:r>
            <a:r>
              <a:rPr b="1" lang="pl-PL" sz="4000"/>
              <a:t>Jezus daje nam zbawienie</a:t>
            </a:r>
            <a:r>
              <a:rPr lang="pl-PL" sz="4000"/>
              <a:t>		</a:t>
            </a:r>
            <a:br>
              <a:rPr lang="pl-PL" sz="4000"/>
            </a:br>
            <a:r>
              <a:rPr lang="pl-PL" sz="4000"/>
              <a:t>	Jezus daje pokój nam			</a:t>
            </a:r>
            <a:br>
              <a:rPr lang="pl-PL" sz="4000"/>
            </a:br>
            <a:r>
              <a:rPr lang="pl-PL" sz="4000"/>
              <a:t>	Jemu składam dziękczynienie,</a:t>
            </a:r>
            <a:br>
              <a:rPr lang="pl-PL" sz="4000"/>
            </a:br>
            <a:r>
              <a:rPr lang="pl-PL" sz="4000"/>
              <a:t>	Chwałę z serca mego dam</a:t>
            </a:r>
            <a:endParaRPr sz="4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5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3</a:t>
            </a:r>
            <a:endParaRPr sz="2000"/>
          </a:p>
        </p:txBody>
      </p:sp>
      <p:sp>
        <p:nvSpPr>
          <p:cNvPr id="105" name="Google Shape;105;p15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106" name="Google Shape;106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15"/>
          <p:cNvSpPr txBox="1"/>
          <p:nvPr>
            <p:ph idx="1" type="body"/>
          </p:nvPr>
        </p:nvSpPr>
        <p:spPr>
          <a:xfrm>
            <a:off x="214282" y="214290"/>
            <a:ext cx="8715436" cy="64294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b="1" lang="pl-PL" sz="4000"/>
              <a:t>	Boża radość jak rzeka</a:t>
            </a:r>
            <a:r>
              <a:rPr lang="pl-PL" sz="4000"/>
              <a:t>, 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Boża radość jak rzeka,	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Boża radość wypełnia duszę mą. /x2	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Boża miłość jak rzeka...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Boży pokój jak rzeka...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19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42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22</a:t>
            </a:r>
            <a:endParaRPr sz="2000"/>
          </a:p>
        </p:txBody>
      </p:sp>
      <p:sp>
        <p:nvSpPr>
          <p:cNvPr id="321" name="Google Shape;321;p42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322" name="Google Shape;322;p4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323" name="Google Shape;323;p42"/>
          <p:cNvSpPr txBox="1"/>
          <p:nvPr>
            <p:ph idx="1" type="body"/>
          </p:nvPr>
        </p:nvSpPr>
        <p:spPr>
          <a:xfrm>
            <a:off x="214282" y="214290"/>
            <a:ext cx="8643998" cy="64294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Ref. Jezus siłą mą, Jezus pieśnią mego 	życia	</a:t>
            </a:r>
            <a:br>
              <a:rPr lang="pl-PL" sz="4000"/>
            </a:br>
            <a:r>
              <a:rPr lang="pl-PL" sz="4000"/>
              <a:t>Królem wiecznym On, niepojęty w 	mocy swej</a:t>
            </a:r>
            <a:br>
              <a:rPr lang="pl-PL" sz="4000"/>
            </a:br>
            <a:r>
              <a:rPr lang="pl-PL" sz="4000"/>
              <a:t>W Nim znalazłem to, czego szukałem 	do dzisiaj</a:t>
            </a:r>
            <a:br>
              <a:rPr lang="pl-PL" sz="4000"/>
            </a:br>
            <a:r>
              <a:rPr lang="pl-PL" sz="4000"/>
              <a:t>Sam mi podał dłoń, </a:t>
            </a:r>
            <a:endParaRPr/>
          </a:p>
          <a:p>
            <a:pPr indent="-342900" lvl="0" marL="34290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	bym zwyciężał w każdy dzień</a:t>
            </a:r>
            <a:endParaRPr sz="400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27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Google Shape;328;p43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22</a:t>
            </a:r>
            <a:endParaRPr sz="2000"/>
          </a:p>
        </p:txBody>
      </p:sp>
      <p:sp>
        <p:nvSpPr>
          <p:cNvPr id="329" name="Google Shape;329;p43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330" name="Google Shape;330;p4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331" name="Google Shape;331;p43"/>
          <p:cNvSpPr txBox="1"/>
          <p:nvPr>
            <p:ph idx="1" type="body"/>
          </p:nvPr>
        </p:nvSpPr>
        <p:spPr>
          <a:xfrm>
            <a:off x="214282" y="214290"/>
            <a:ext cx="8715436" cy="650085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2. W Jego ranach uzdrowienie,</a:t>
            </a:r>
            <a:br>
              <a:rPr lang="pl-PL" sz="4000"/>
            </a:br>
            <a:r>
              <a:rPr lang="pl-PL" sz="4000"/>
              <a:t>	w Jego śmierci życia dar,</a:t>
            </a:r>
            <a:br>
              <a:rPr lang="pl-PL" sz="4000"/>
            </a:br>
            <a:r>
              <a:rPr lang="pl-PL" sz="4000"/>
              <a:t>	Jego krew to oczyszczenie,</a:t>
            </a:r>
            <a:br>
              <a:rPr lang="pl-PL" sz="4000"/>
            </a:br>
            <a:r>
              <a:rPr lang="pl-PL" sz="4000"/>
              <a:t>	Jego życie chwałą nam.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Ref. Jezus siłą mą, Jezus pieśnią mego 	życia...	</a:t>
            </a:r>
            <a:br>
              <a:rPr lang="pl-PL" sz="4000"/>
            </a:br>
            <a:endParaRPr sz="400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35" name="Shape 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Google Shape;336;p44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23</a:t>
            </a:r>
            <a:endParaRPr sz="2000"/>
          </a:p>
        </p:txBody>
      </p:sp>
      <p:sp>
        <p:nvSpPr>
          <p:cNvPr id="337" name="Google Shape;337;p44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338" name="Google Shape;338;p4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339" name="Google Shape;339;p44"/>
          <p:cNvSpPr txBox="1"/>
          <p:nvPr>
            <p:ph idx="1" type="body"/>
          </p:nvPr>
        </p:nvSpPr>
        <p:spPr>
          <a:xfrm>
            <a:off x="214282" y="214290"/>
            <a:ext cx="8715436" cy="635798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1. </a:t>
            </a:r>
            <a:r>
              <a:rPr b="1" lang="pl-PL" sz="4000"/>
              <a:t>Jezus jest tu</a:t>
            </a:r>
            <a:r>
              <a:rPr lang="pl-PL" sz="4000"/>
              <a:t> /x2	</a:t>
            </a:r>
            <a:br>
              <a:rPr lang="pl-PL" sz="4000"/>
            </a:br>
            <a:r>
              <a:rPr lang="pl-PL" sz="4000"/>
              <a:t>	O wznieśmy ręce 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	wielbiąc Jego imię		</a:t>
            </a:r>
            <a:br>
              <a:rPr lang="pl-PL" sz="4000"/>
            </a:br>
            <a:r>
              <a:rPr lang="pl-PL" sz="4000"/>
              <a:t>	Jezus jest tu.		</a:t>
            </a:r>
            <a:br>
              <a:rPr lang="pl-PL" sz="4000"/>
            </a:br>
            <a:endParaRPr sz="4000"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2. Pan jest wśród nas /x2</a:t>
            </a:r>
            <a:br>
              <a:rPr lang="pl-PL" sz="4000"/>
            </a:br>
            <a:r>
              <a:rPr lang="pl-PL" sz="4000"/>
              <a:t>3. Bóg kocha nas /x2</a:t>
            </a:r>
            <a:endParaRPr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43" name="Shape 3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Google Shape;344;p45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24</a:t>
            </a:r>
            <a:endParaRPr sz="2000"/>
          </a:p>
        </p:txBody>
      </p:sp>
      <p:sp>
        <p:nvSpPr>
          <p:cNvPr id="345" name="Google Shape;345;p45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346" name="Google Shape;346;p4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347" name="Google Shape;347;p45"/>
          <p:cNvSpPr txBox="1"/>
          <p:nvPr>
            <p:ph idx="1" type="body"/>
          </p:nvPr>
        </p:nvSpPr>
        <p:spPr>
          <a:xfrm>
            <a:off x="214282" y="214290"/>
            <a:ext cx="8715436" cy="64294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b="1" lang="pl-PL"/>
              <a:t>	</a:t>
            </a:r>
            <a:r>
              <a:rPr b="1" lang="pl-PL" sz="4000"/>
              <a:t>Jezus, Najwyższe Imię</a:t>
            </a:r>
            <a:r>
              <a:rPr lang="pl-PL" sz="4000"/>
              <a:t>	</a:t>
            </a:r>
            <a:br>
              <a:rPr lang="pl-PL" sz="4000"/>
            </a:br>
            <a:r>
              <a:rPr lang="pl-PL" sz="4000"/>
              <a:t>Nasz Zbawiciel, Książę pokoju.</a:t>
            </a:r>
            <a:br>
              <a:rPr lang="pl-PL" sz="4000"/>
            </a:br>
            <a:r>
              <a:rPr lang="pl-PL" sz="4000"/>
              <a:t>Emmanuel, Bóg jest z nami	</a:t>
            </a:r>
            <a:br>
              <a:rPr lang="pl-PL" sz="4000"/>
            </a:br>
            <a:r>
              <a:rPr lang="pl-PL" sz="4000"/>
              <a:t>Odkupiciel, Słowo Żywota.	</a:t>
            </a:r>
            <a:br>
              <a:rPr lang="pl-PL" sz="4000"/>
            </a:br>
            <a:r>
              <a:rPr lang="pl-PL" sz="4000"/>
              <a:t>Święty Bóg, Mesjasz prawdziwy, </a:t>
            </a:r>
            <a:br>
              <a:rPr lang="pl-PL" sz="4000"/>
            </a:br>
            <a:r>
              <a:rPr lang="pl-PL" sz="4000"/>
              <a:t>Jedyny Ojca Syn umiłowany, </a:t>
            </a:r>
            <a:br>
              <a:rPr b="1" lang="pl-PL" sz="4000"/>
            </a:br>
            <a:r>
              <a:rPr lang="pl-PL" sz="4000"/>
              <a:t>Zgładził grzech Baranek na wieki</a:t>
            </a:r>
            <a:br>
              <a:rPr lang="pl-PL" sz="4000"/>
            </a:br>
            <a:r>
              <a:rPr lang="pl-PL" sz="4000"/>
              <a:t>Królów Król i Panów Pan</a:t>
            </a:r>
            <a:endParaRPr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5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Google Shape;352;p46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25</a:t>
            </a:r>
            <a:endParaRPr sz="2000"/>
          </a:p>
        </p:txBody>
      </p:sp>
      <p:sp>
        <p:nvSpPr>
          <p:cNvPr id="353" name="Google Shape;353;p46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354" name="Google Shape;354;p4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355" name="Google Shape;355;p46"/>
          <p:cNvSpPr txBox="1"/>
          <p:nvPr>
            <p:ph idx="1" type="body"/>
          </p:nvPr>
        </p:nvSpPr>
        <p:spPr>
          <a:xfrm>
            <a:off x="285720" y="214290"/>
            <a:ext cx="8572560" cy="64294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b="1" lang="pl-PL"/>
              <a:t>	</a:t>
            </a:r>
            <a:endParaRPr/>
          </a:p>
          <a:p>
            <a:pPr indent="-342900" lvl="0" marL="34290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rPr b="1" lang="pl-PL" sz="3600"/>
              <a:t>	Jezus , Jezus</a:t>
            </a:r>
            <a:r>
              <a:rPr lang="pl-PL" sz="3600"/>
              <a:t> ,	</a:t>
            </a:r>
            <a:br>
              <a:rPr b="1" lang="pl-PL" sz="3600"/>
            </a:br>
            <a:r>
              <a:rPr lang="pl-PL" sz="3600"/>
              <a:t>Święty namaszczony Pan, Jezus! </a:t>
            </a:r>
            <a:br>
              <a:rPr lang="pl-PL" sz="3600"/>
            </a:br>
            <a:r>
              <a:rPr lang="pl-PL" sz="3600"/>
              <a:t>Jezus , Jezus , </a:t>
            </a:r>
            <a:br>
              <a:rPr lang="pl-PL" sz="3600"/>
            </a:br>
            <a:r>
              <a:rPr lang="pl-PL" sz="3600"/>
              <a:t>żyje wywyższony Pan, Jezus!</a:t>
            </a:r>
            <a:endParaRPr/>
          </a:p>
          <a:p>
            <a:pPr indent="-342900" lvl="0" marL="34290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rPr lang="pl-PL" sz="3600"/>
              <a:t> 	Twe Imię jak miód na ustach mych, 	</a:t>
            </a:r>
            <a:br>
              <a:rPr b="1" lang="pl-PL" sz="3600"/>
            </a:br>
            <a:r>
              <a:rPr lang="pl-PL" sz="3600"/>
              <a:t>Twój Duch jest jak woda duszy mej, 	</a:t>
            </a:r>
            <a:br>
              <a:rPr b="1" lang="pl-PL" sz="3600"/>
            </a:br>
            <a:r>
              <a:rPr lang="pl-PL" sz="3600"/>
              <a:t>Twe Słowo jak lampa u mych stóp, </a:t>
            </a:r>
            <a:br>
              <a:rPr b="1" lang="pl-PL" sz="3600"/>
            </a:br>
            <a:r>
              <a:rPr lang="pl-PL" sz="3600"/>
              <a:t>Jezu, ja kocham Cię, ja kocham.	</a:t>
            </a:r>
            <a:endParaRPr sz="360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59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Google Shape;360;p47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26</a:t>
            </a:r>
            <a:endParaRPr sz="2000"/>
          </a:p>
        </p:txBody>
      </p:sp>
      <p:sp>
        <p:nvSpPr>
          <p:cNvPr id="361" name="Google Shape;361;p47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362" name="Google Shape;362;p4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363" name="Google Shape;363;p47"/>
          <p:cNvSpPr txBox="1"/>
          <p:nvPr>
            <p:ph idx="1" type="body"/>
          </p:nvPr>
        </p:nvSpPr>
        <p:spPr>
          <a:xfrm>
            <a:off x="214282" y="214290"/>
            <a:ext cx="8715436" cy="64294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b="1" lang="pl-PL" sz="4000"/>
              <a:t>		Jezus, Jezus,</a:t>
            </a:r>
            <a:r>
              <a:rPr lang="pl-PL" sz="4000"/>
              <a:t> 	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	Jezus, Jezus,	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	Jezus. 		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67" name="Shape 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Google Shape;368;p48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27</a:t>
            </a:r>
            <a:endParaRPr sz="2000"/>
          </a:p>
        </p:txBody>
      </p:sp>
      <p:sp>
        <p:nvSpPr>
          <p:cNvPr id="369" name="Google Shape;369;p48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370" name="Google Shape;370;p4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371" name="Google Shape;371;p48"/>
          <p:cNvSpPr txBox="1"/>
          <p:nvPr>
            <p:ph idx="1" type="body"/>
          </p:nvPr>
        </p:nvSpPr>
        <p:spPr>
          <a:xfrm>
            <a:off x="214282" y="214290"/>
            <a:ext cx="8715436" cy="64294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b="1" lang="pl-PL"/>
              <a:t>	</a:t>
            </a:r>
            <a:r>
              <a:rPr lang="pl-PL" sz="4000"/>
              <a:t>1. </a:t>
            </a:r>
            <a:r>
              <a:rPr b="1" lang="pl-PL" sz="4000"/>
              <a:t>Jezus zwyciężył</a:t>
            </a:r>
            <a:r>
              <a:rPr lang="pl-PL" sz="4000"/>
              <a:t>, to wykonało się	</a:t>
            </a:r>
            <a:br>
              <a:rPr lang="pl-PL" sz="4000"/>
            </a:br>
            <a:r>
              <a:rPr lang="pl-PL" sz="4000"/>
              <a:t>Szatan pokonany, Jezus złamał śmierci 	moc</a:t>
            </a:r>
            <a:br>
              <a:rPr lang="pl-PL" sz="4000"/>
            </a:br>
            <a:r>
              <a:rPr lang="pl-PL" sz="4000"/>
              <a:t>Jezus jest Panem, o alleluja! </a:t>
            </a:r>
            <a:br>
              <a:rPr lang="pl-PL" sz="4000"/>
            </a:br>
            <a:r>
              <a:rPr lang="pl-PL" sz="4000"/>
              <a:t>Po wieczne czasy Królem królów jest	</a:t>
            </a:r>
            <a:br>
              <a:rPr lang="pl-PL"/>
            </a:br>
            <a:endParaRPr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75" name="Shape 3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Google Shape;376;p49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27</a:t>
            </a:r>
            <a:endParaRPr sz="2000"/>
          </a:p>
        </p:txBody>
      </p:sp>
      <p:sp>
        <p:nvSpPr>
          <p:cNvPr id="377" name="Google Shape;377;p49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378" name="Google Shape;378;p4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379" name="Google Shape;379;p49"/>
          <p:cNvSpPr txBox="1"/>
          <p:nvPr>
            <p:ph idx="1" type="body"/>
          </p:nvPr>
        </p:nvSpPr>
        <p:spPr>
          <a:xfrm>
            <a:off x="214282" y="214290"/>
            <a:ext cx="8715436" cy="64294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pl-PL"/>
              <a:t>	</a:t>
            </a:r>
            <a:r>
              <a:rPr lang="pl-PL" sz="4000"/>
              <a:t>Jezus jest Panem /x4 	</a:t>
            </a:r>
            <a:br>
              <a:rPr lang="pl-PL" sz="4000"/>
            </a:br>
            <a:r>
              <a:rPr lang="pl-PL" sz="4000"/>
              <a:t>Tylko Jezus jest Panem 	</a:t>
            </a:r>
            <a:br>
              <a:rPr lang="pl-PL" sz="4000"/>
            </a:br>
            <a:r>
              <a:rPr lang="pl-PL" sz="4000"/>
              <a:t>Jezus jest Panem		</a:t>
            </a:r>
            <a:br>
              <a:rPr lang="pl-PL" sz="4000"/>
            </a:br>
            <a:r>
              <a:rPr lang="pl-PL" sz="4000"/>
              <a:t>On jest Panem ziemi tej.</a:t>
            </a:r>
            <a:endParaRPr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83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Google Shape;384;p50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27</a:t>
            </a:r>
            <a:endParaRPr sz="2000"/>
          </a:p>
        </p:txBody>
      </p:sp>
      <p:sp>
        <p:nvSpPr>
          <p:cNvPr id="385" name="Google Shape;385;p50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386" name="Google Shape;386;p5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387" name="Google Shape;387;p50"/>
          <p:cNvSpPr txBox="1"/>
          <p:nvPr>
            <p:ph idx="1" type="body"/>
          </p:nvPr>
        </p:nvSpPr>
        <p:spPr>
          <a:xfrm>
            <a:off x="214282" y="214290"/>
            <a:ext cx="8715436" cy="64294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2. Jezus zwyciężył niech każdy o tym wie,</a:t>
            </a:r>
            <a:br>
              <a:rPr lang="pl-PL" sz="4000"/>
            </a:br>
            <a:r>
              <a:rPr lang="pl-PL" sz="4000"/>
              <a:t>Że szatan pokonany, Jezus złamał 	śmierci moc.</a:t>
            </a:r>
            <a:br>
              <a:rPr lang="pl-PL" sz="4000"/>
            </a:br>
            <a:r>
              <a:rPr lang="pl-PL" sz="4000"/>
              <a:t>Jezus jest Panem, o alleluja!</a:t>
            </a:r>
            <a:br>
              <a:rPr lang="pl-PL" sz="4000"/>
            </a:br>
            <a:r>
              <a:rPr lang="pl-PL" sz="4000"/>
              <a:t>Po wieczne czasy Królem królów jest.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Jezus jest Panem /x4 …	</a:t>
            </a:r>
            <a:br>
              <a:rPr lang="pl-PL"/>
            </a:br>
            <a:endParaRPr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91" name="Shape 3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Google Shape;392;p51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28</a:t>
            </a:r>
            <a:endParaRPr sz="2000"/>
          </a:p>
        </p:txBody>
      </p:sp>
      <p:sp>
        <p:nvSpPr>
          <p:cNvPr id="393" name="Google Shape;393;p51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394" name="Google Shape;394;p5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395" name="Google Shape;395;p51"/>
          <p:cNvSpPr txBox="1"/>
          <p:nvPr>
            <p:ph idx="1" type="body"/>
          </p:nvPr>
        </p:nvSpPr>
        <p:spPr>
          <a:xfrm>
            <a:off x="214282" y="214290"/>
            <a:ext cx="8715436" cy="650085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b="1" lang="pl-PL" sz="4000"/>
              <a:t>Już teraz we mnie kwitną Twe ogrody</a:t>
            </a:r>
            <a:r>
              <a:rPr lang="pl-PL" sz="4000"/>
              <a:t>,   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Już teraz we mnie Twe królestwo jest.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6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4</a:t>
            </a:r>
            <a:endParaRPr sz="2000"/>
          </a:p>
        </p:txBody>
      </p:sp>
      <p:sp>
        <p:nvSpPr>
          <p:cNvPr id="113" name="Google Shape;113;p16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114" name="Google Shape;114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p16"/>
          <p:cNvSpPr txBox="1"/>
          <p:nvPr>
            <p:ph idx="1" type="body"/>
          </p:nvPr>
        </p:nvSpPr>
        <p:spPr>
          <a:xfrm>
            <a:off x="214282" y="214290"/>
            <a:ext cx="8715436" cy="64294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b="1" lang="pl-PL" sz="4000"/>
              <a:t>Bóg kocha mnie takiego, jakim jestem </a:t>
            </a:r>
            <a:endParaRPr sz="4000"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raduje się każdym moim gestem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Alleluja, boża radość mnie rozpiera!</a:t>
            </a:r>
            <a:endParaRPr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399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Google Shape;400;p52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29</a:t>
            </a:r>
            <a:endParaRPr sz="2000"/>
          </a:p>
        </p:txBody>
      </p:sp>
      <p:sp>
        <p:nvSpPr>
          <p:cNvPr id="401" name="Google Shape;401;p52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402" name="Google Shape;402;p5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403" name="Google Shape;403;p52"/>
          <p:cNvSpPr txBox="1"/>
          <p:nvPr>
            <p:ph idx="1" type="body"/>
          </p:nvPr>
        </p:nvSpPr>
        <p:spPr>
          <a:xfrm>
            <a:off x="214282" y="214290"/>
            <a:ext cx="8715436" cy="64294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b="1" lang="pl-PL"/>
              <a:t>	</a:t>
            </a:r>
            <a:r>
              <a:rPr b="1" lang="pl-PL" sz="4000"/>
              <a:t>Kocham Ciebie, Jezu</a:t>
            </a:r>
            <a:r>
              <a:rPr lang="pl-PL" sz="4000"/>
              <a:t>		</a:t>
            </a:r>
            <a:br>
              <a:rPr lang="pl-PL" sz="4000"/>
            </a:br>
            <a:r>
              <a:rPr lang="pl-PL" sz="4000"/>
              <a:t>Wznoszę ręce dając cześć 	</a:t>
            </a:r>
            <a:br>
              <a:rPr lang="pl-PL" sz="4000"/>
            </a:br>
            <a:r>
              <a:rPr lang="pl-PL" sz="4000"/>
              <a:t>Całym światem jesteś mi		</a:t>
            </a:r>
            <a:br>
              <a:rPr lang="pl-PL" sz="4000"/>
            </a:br>
            <a:r>
              <a:rPr lang="pl-PL" sz="4000"/>
              <a:t>Uwielbiam imię Twoje, Panie!</a:t>
            </a:r>
            <a:endParaRPr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07" name="Shape 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Google Shape;408;p53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30</a:t>
            </a:r>
            <a:endParaRPr sz="2000"/>
          </a:p>
        </p:txBody>
      </p:sp>
      <p:sp>
        <p:nvSpPr>
          <p:cNvPr id="409" name="Google Shape;409;p53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410" name="Google Shape;410;p5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411" name="Google Shape;411;p53"/>
          <p:cNvSpPr txBox="1"/>
          <p:nvPr>
            <p:ph idx="1" type="body"/>
          </p:nvPr>
        </p:nvSpPr>
        <p:spPr>
          <a:xfrm>
            <a:off x="214282" y="214290"/>
            <a:ext cx="8715436" cy="64294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b="1" lang="pl-PL" sz="4000"/>
              <a:t>	Magnificat, magnificat</a:t>
            </a:r>
            <a:r>
              <a:rPr lang="pl-PL" sz="4000"/>
              <a:t>,			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Magnificat anima mea Dominum.	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Magnificat, magnificat,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Magnificat anima mea.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15" name="Shape 4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" name="Google Shape;416;p54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31</a:t>
            </a:r>
            <a:endParaRPr sz="2000"/>
          </a:p>
        </p:txBody>
      </p:sp>
      <p:sp>
        <p:nvSpPr>
          <p:cNvPr id="417" name="Google Shape;417;p54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418" name="Google Shape;418;p5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419" name="Google Shape;419;p54"/>
          <p:cNvSpPr txBox="1"/>
          <p:nvPr>
            <p:ph idx="1" type="body"/>
          </p:nvPr>
        </p:nvSpPr>
        <p:spPr>
          <a:xfrm>
            <a:off x="214282" y="214290"/>
            <a:ext cx="8715436" cy="64294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b="1" lang="pl-PL"/>
              <a:t>	</a:t>
            </a:r>
            <a:r>
              <a:rPr b="1" lang="pl-PL" sz="4000"/>
              <a:t>Memu Bogu, Królowi</a:t>
            </a:r>
            <a:br>
              <a:rPr lang="pl-PL" sz="4000"/>
            </a:br>
            <a:r>
              <a:rPr lang="pl-PL" sz="4000"/>
              <a:t>będę śpiewał tę pieśń.	</a:t>
            </a:r>
            <a:br>
              <a:rPr lang="pl-PL" sz="4000"/>
            </a:br>
            <a:r>
              <a:rPr lang="pl-PL" sz="4000"/>
              <a:t>Teraz zawsze na wieki. Amen. /x2		</a:t>
            </a:r>
            <a:br>
              <a:rPr lang="pl-PL" sz="4000"/>
            </a:br>
            <a:r>
              <a:rPr lang="pl-PL" sz="4000"/>
              <a:t>Alleluja, alleluja, alleluja. Amen.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23" name="Shape 4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" name="Google Shape;424;p55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32</a:t>
            </a:r>
            <a:endParaRPr sz="2000"/>
          </a:p>
        </p:txBody>
      </p:sp>
      <p:sp>
        <p:nvSpPr>
          <p:cNvPr id="425" name="Google Shape;425;p55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426" name="Google Shape;426;p5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427" name="Google Shape;427;p55"/>
          <p:cNvSpPr txBox="1"/>
          <p:nvPr>
            <p:ph idx="1" type="body"/>
          </p:nvPr>
        </p:nvSpPr>
        <p:spPr>
          <a:xfrm>
            <a:off x="214282" y="214290"/>
            <a:ext cx="8715436" cy="64294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b="1" lang="pl-PL"/>
              <a:t>	</a:t>
            </a:r>
            <a:r>
              <a:rPr b="1" lang="pl-PL" sz="4000"/>
              <a:t>Miłość Twa</a:t>
            </a:r>
            <a:r>
              <a:rPr lang="pl-PL" sz="4000"/>
              <a:t> od najwyższych gór wyższa 	jest.</a:t>
            </a:r>
            <a:br>
              <a:rPr b="1" lang="pl-PL" sz="4000"/>
            </a:br>
            <a:r>
              <a:rPr lang="pl-PL" sz="4000"/>
              <a:t>Wielka jest wierność Twa, 	</a:t>
            </a:r>
            <a:br>
              <a:rPr lang="pl-PL" sz="4000"/>
            </a:br>
            <a:r>
              <a:rPr lang="pl-PL" sz="4000"/>
              <a:t>	do nieba sięga wzwyż. 		</a:t>
            </a:r>
            <a:br>
              <a:rPr lang="pl-PL" sz="4000"/>
            </a:br>
            <a:r>
              <a:rPr lang="pl-PL" sz="4000"/>
              <a:t>Miłość Twa głębsza niż ocean bez dna. </a:t>
            </a:r>
            <a:br>
              <a:rPr lang="pl-PL" sz="4000"/>
            </a:br>
            <a:r>
              <a:rPr lang="pl-PL" sz="4000"/>
              <a:t>Wielka jest wierność Twa, 	</a:t>
            </a:r>
            <a:br>
              <a:rPr lang="pl-PL" sz="4000"/>
            </a:br>
            <a:r>
              <a:rPr lang="pl-PL" sz="4000"/>
              <a:t>	gdy do mnie zbliżasz się.</a:t>
            </a:r>
            <a:endParaRPr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31" name="Shape 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" name="Google Shape;432;p56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33</a:t>
            </a:r>
            <a:endParaRPr sz="2000"/>
          </a:p>
        </p:txBody>
      </p:sp>
      <p:sp>
        <p:nvSpPr>
          <p:cNvPr id="433" name="Google Shape;433;p56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434" name="Google Shape;434;p5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435" name="Google Shape;435;p56"/>
          <p:cNvSpPr txBox="1"/>
          <p:nvPr>
            <p:ph idx="1" type="body"/>
          </p:nvPr>
        </p:nvSpPr>
        <p:spPr>
          <a:xfrm>
            <a:off x="214282" y="214290"/>
            <a:ext cx="8715436" cy="64294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b="1" lang="pl-PL"/>
              <a:t>		</a:t>
            </a:r>
            <a:r>
              <a:rPr b="1" lang="pl-PL" sz="4000"/>
              <a:t>Nie bój się, nie lękaj się</a:t>
            </a:r>
            <a:r>
              <a:rPr lang="pl-PL" sz="4000"/>
              <a:t>, </a:t>
            </a:r>
            <a:br>
              <a:rPr lang="pl-PL" sz="4000"/>
            </a:br>
            <a:r>
              <a:rPr lang="pl-PL" sz="4000"/>
              <a:t>	Bóg sam wystarczy,	</a:t>
            </a:r>
            <a:br>
              <a:rPr lang="pl-PL" sz="4000"/>
            </a:br>
            <a:r>
              <a:rPr lang="pl-PL" sz="4000"/>
              <a:t>	Bóg sam wystarczy.</a:t>
            </a:r>
            <a:endParaRPr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39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p57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34</a:t>
            </a:r>
            <a:endParaRPr sz="2000"/>
          </a:p>
        </p:txBody>
      </p:sp>
      <p:sp>
        <p:nvSpPr>
          <p:cNvPr id="441" name="Google Shape;441;p57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442" name="Google Shape;442;p5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443" name="Google Shape;443;p57"/>
          <p:cNvSpPr txBox="1"/>
          <p:nvPr>
            <p:ph idx="1" type="body"/>
          </p:nvPr>
        </p:nvSpPr>
        <p:spPr>
          <a:xfrm>
            <a:off x="214282" y="214290"/>
            <a:ext cx="8715436" cy="64294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b="1" lang="pl-PL"/>
              <a:t>		</a:t>
            </a:r>
            <a:r>
              <a:rPr b="1" lang="pl-PL" sz="4000"/>
              <a:t>Nie bój się, wypłyń na głębię</a:t>
            </a:r>
            <a:r>
              <a:rPr lang="pl-PL" sz="4000"/>
              <a:t> </a:t>
            </a:r>
            <a:br>
              <a:rPr lang="pl-PL" sz="4000"/>
            </a:br>
            <a:r>
              <a:rPr lang="pl-PL" sz="4000"/>
              <a:t>	Jest przy tobie Chrystus. 	</a:t>
            </a:r>
            <a:endParaRPr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47" name="Shape 4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" name="Google Shape;448;p58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35</a:t>
            </a:r>
            <a:endParaRPr sz="2000"/>
          </a:p>
        </p:txBody>
      </p:sp>
      <p:sp>
        <p:nvSpPr>
          <p:cNvPr id="449" name="Google Shape;449;p58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450" name="Google Shape;450;p5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451" name="Google Shape;451;p58"/>
          <p:cNvSpPr txBox="1"/>
          <p:nvPr>
            <p:ph idx="1" type="body"/>
          </p:nvPr>
        </p:nvSpPr>
        <p:spPr>
          <a:xfrm>
            <a:off x="214282" y="214290"/>
            <a:ext cx="8715436" cy="64294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1. </a:t>
            </a:r>
            <a:r>
              <a:rPr b="1" lang="pl-PL" sz="4000"/>
              <a:t>Niechaj z nami będzie Pan</a:t>
            </a:r>
            <a:r>
              <a:rPr lang="pl-PL" sz="4000"/>
              <a:t>, Alleluja!  </a:t>
            </a:r>
            <a:br>
              <a:rPr lang="pl-PL" sz="4000"/>
            </a:br>
            <a:r>
              <a:rPr lang="pl-PL" sz="4000"/>
              <a:t>niech obroną będzie nam, alleluja! </a:t>
            </a:r>
            <a:endParaRPr/>
          </a:p>
          <a:p>
            <a:pPr indent="-342900" lvl="0" marL="3429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2. Jego Słowo zawsze trwa, alleluja! </a:t>
            </a:r>
            <a:br>
              <a:rPr lang="pl-PL" sz="4000"/>
            </a:br>
            <a:r>
              <a:rPr lang="pl-PL" sz="4000"/>
              <a:t>wieczną prawdę w sobie ma, alleluja!</a:t>
            </a:r>
            <a:endParaRPr/>
          </a:p>
          <a:p>
            <a:pPr indent="-342900" lvl="0" marL="3429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3. Chcemy zgłębić Słowa treść, alleluja! </a:t>
            </a:r>
            <a:br>
              <a:rPr lang="pl-PL" sz="4000"/>
            </a:br>
            <a:r>
              <a:rPr lang="pl-PL" sz="4000"/>
              <a:t>braciom je radośnie nieść, alleluja!</a:t>
            </a:r>
            <a:endParaRPr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55" name="Shape 4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6" name="Google Shape;456;p59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35</a:t>
            </a:r>
            <a:endParaRPr sz="2000"/>
          </a:p>
        </p:txBody>
      </p:sp>
      <p:sp>
        <p:nvSpPr>
          <p:cNvPr id="457" name="Google Shape;457;p59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458" name="Google Shape;458;p5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459" name="Google Shape;459;p59"/>
          <p:cNvSpPr txBox="1"/>
          <p:nvPr>
            <p:ph idx="1" type="body"/>
          </p:nvPr>
        </p:nvSpPr>
        <p:spPr>
          <a:xfrm>
            <a:off x="214282" y="214290"/>
            <a:ext cx="8715436" cy="64294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4. Chcemy Nim na co dzień żyć, alleluja! </a:t>
            </a:r>
            <a:br>
              <a:rPr lang="pl-PL" sz="4000"/>
            </a:br>
            <a:r>
              <a:rPr lang="pl-PL" sz="4000"/>
              <a:t>i w przyjaźni z Bogiem być, alleluja! </a:t>
            </a:r>
            <a:endParaRPr/>
          </a:p>
          <a:p>
            <a:pPr indent="-342900" lvl="0" marL="3429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5. Źródło życia, Panie nasz, alleluja!</a:t>
            </a:r>
            <a:br>
              <a:rPr lang="pl-PL" sz="4000"/>
            </a:br>
            <a:r>
              <a:rPr lang="pl-PL" sz="4000"/>
              <a:t>Ty nam wieczne życie dasz, alleluja!</a:t>
            </a:r>
            <a:endParaRPr/>
          </a:p>
          <a:p>
            <a:pPr indent="-342900" lvl="0" marL="3429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6. Prowadź wśród zawiłych dróg, alleluja!</a:t>
            </a:r>
            <a:br>
              <a:rPr lang="pl-PL" sz="4000"/>
            </a:br>
            <a:r>
              <a:rPr lang="pl-PL" sz="4000"/>
              <a:t>w Trójcy Świętej jeden Bóg, alleluja!</a:t>
            </a:r>
            <a:endParaRPr sz="400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63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Google Shape;464;p60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36</a:t>
            </a:r>
            <a:endParaRPr sz="2000"/>
          </a:p>
        </p:txBody>
      </p:sp>
      <p:sp>
        <p:nvSpPr>
          <p:cNvPr id="465" name="Google Shape;465;p60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466" name="Google Shape;466;p6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467" name="Google Shape;467;p60"/>
          <p:cNvSpPr txBox="1"/>
          <p:nvPr>
            <p:ph idx="1" type="body"/>
          </p:nvPr>
        </p:nvSpPr>
        <p:spPr>
          <a:xfrm>
            <a:off x="214282" y="214290"/>
            <a:ext cx="8715436" cy="64294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60"/>
              <a:buNone/>
            </a:pPr>
            <a:r>
              <a:rPr b="1" lang="pl-PL" sz="2960"/>
              <a:t>	</a:t>
            </a:r>
            <a:r>
              <a:rPr b="1" lang="pl-PL" sz="3977"/>
              <a:t>Niechaj zstąpi Duch Twój</a:t>
            </a:r>
            <a:r>
              <a:rPr lang="pl-PL" sz="3977"/>
              <a:t>	</a:t>
            </a:r>
            <a:br>
              <a:rPr lang="pl-PL" sz="3977"/>
            </a:br>
            <a:r>
              <a:rPr lang="pl-PL" sz="3977"/>
              <a:t>	i odnowi ziemię</a:t>
            </a:r>
            <a:br>
              <a:rPr lang="pl-PL" sz="3977"/>
            </a:br>
            <a:r>
              <a:rPr lang="pl-PL" sz="3977"/>
              <a:t>Życiodajny spłynie deszcz	</a:t>
            </a:r>
            <a:br>
              <a:rPr lang="pl-PL" sz="3977"/>
            </a:br>
            <a:r>
              <a:rPr lang="pl-PL" sz="3977"/>
              <a:t>	na spragnione serca</a:t>
            </a:r>
            <a:br>
              <a:rPr lang="pl-PL" sz="3977"/>
            </a:br>
            <a:r>
              <a:rPr lang="pl-PL" sz="3977"/>
              <a:t>Obmyj mnie i uświęć mnie</a:t>
            </a:r>
            <a:br>
              <a:rPr lang="pl-PL" sz="3977"/>
            </a:br>
            <a:r>
              <a:rPr lang="pl-PL" sz="3977"/>
              <a:t>Uwielbienia niech popłynie pieśń</a:t>
            </a:r>
            <a:endParaRPr sz="3977"/>
          </a:p>
          <a:p>
            <a:pPr indent="-342900" lvl="0" marL="3429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77"/>
              <a:buNone/>
            </a:pPr>
            <a:r>
              <a:rPr lang="pl-PL" sz="3977"/>
              <a:t>	Chwała Jezusowi który za mnie życie 	dał</a:t>
            </a:r>
            <a:br>
              <a:rPr lang="pl-PL" sz="3977"/>
            </a:br>
            <a:r>
              <a:rPr lang="pl-PL" sz="3977"/>
              <a:t>Chwała Temu który pierwszy umiłował 	mnie</a:t>
            </a:r>
            <a:br>
              <a:rPr lang="pl-PL" sz="3977"/>
            </a:br>
            <a:r>
              <a:rPr lang="pl-PL" sz="3977"/>
              <a:t>Jezus, tylko Jezus Panem jest.</a:t>
            </a:r>
            <a:endParaRPr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71" name="Shape 4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Google Shape;472;p61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37</a:t>
            </a:r>
            <a:endParaRPr sz="2000"/>
          </a:p>
        </p:txBody>
      </p:sp>
      <p:sp>
        <p:nvSpPr>
          <p:cNvPr id="473" name="Google Shape;473;p61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474" name="Google Shape;474;p6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475" name="Google Shape;475;p61"/>
          <p:cNvSpPr txBox="1"/>
          <p:nvPr>
            <p:ph idx="1" type="body"/>
          </p:nvPr>
        </p:nvSpPr>
        <p:spPr>
          <a:xfrm>
            <a:off x="214282" y="214290"/>
            <a:ext cx="8715436" cy="635798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b="1" lang="pl-PL" sz="4000"/>
              <a:t>	Niech będzie chwała i cześć</a:t>
            </a:r>
            <a:r>
              <a:rPr lang="pl-PL" sz="4000"/>
              <a:t> </a:t>
            </a:r>
            <a:endParaRPr sz="4000"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	i uwielbienie,	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Chwała i cześć Jezusowi. 			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Chwała, niech będzie chwała, 		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Tak, Jemu chwała i cześć.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7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5</a:t>
            </a:r>
            <a:endParaRPr sz="2000"/>
          </a:p>
        </p:txBody>
      </p:sp>
      <p:sp>
        <p:nvSpPr>
          <p:cNvPr id="121" name="Google Shape;121;p17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122" name="Google Shape;122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123" name="Google Shape;123;p17"/>
          <p:cNvSpPr txBox="1"/>
          <p:nvPr>
            <p:ph idx="1" type="body"/>
          </p:nvPr>
        </p:nvSpPr>
        <p:spPr>
          <a:xfrm>
            <a:off x="214282" y="214290"/>
            <a:ext cx="8715436" cy="64294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b="1" lang="pl-PL"/>
              <a:t>	</a:t>
            </a:r>
            <a:r>
              <a:rPr b="1" lang="pl-PL" sz="4000"/>
              <a:t>Bóg tak umiłował świat</a:t>
            </a:r>
            <a:r>
              <a:rPr lang="pl-PL" sz="4000"/>
              <a:t>, 		</a:t>
            </a:r>
            <a:br>
              <a:rPr lang="pl-PL" sz="4000"/>
            </a:br>
            <a:r>
              <a:rPr lang="pl-PL" sz="4000"/>
              <a:t>Że Syna Swego Jednorodzonego dał,</a:t>
            </a:r>
            <a:br>
              <a:rPr lang="pl-PL" sz="4000"/>
            </a:br>
            <a:r>
              <a:rPr lang="pl-PL" sz="4000"/>
              <a:t>Aby każdy kto w Niego wierzy, </a:t>
            </a:r>
            <a:br>
              <a:rPr lang="pl-PL" sz="4000"/>
            </a:br>
            <a:r>
              <a:rPr lang="pl-PL" sz="4000"/>
              <a:t>Nie zginął, ale życie wieczne miał. 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O Jezus, Jezus, Jezus/x2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79" name="Shape 4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" name="Google Shape;480;p62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38</a:t>
            </a:r>
            <a:endParaRPr sz="2000"/>
          </a:p>
        </p:txBody>
      </p:sp>
      <p:sp>
        <p:nvSpPr>
          <p:cNvPr id="481" name="Google Shape;481;p62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482" name="Google Shape;482;p6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483" name="Google Shape;483;p62"/>
          <p:cNvSpPr txBox="1"/>
          <p:nvPr>
            <p:ph idx="1" type="body"/>
          </p:nvPr>
        </p:nvSpPr>
        <p:spPr>
          <a:xfrm>
            <a:off x="214282" y="214290"/>
            <a:ext cx="8715436" cy="64294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b="1" lang="pl-PL"/>
              <a:t>	</a:t>
            </a:r>
            <a:r>
              <a:rPr b="1" lang="pl-PL" sz="4000"/>
              <a:t>Niech nas ogarnie łaska Panie twa</a:t>
            </a:r>
            <a:br>
              <a:rPr lang="pl-PL" sz="4000"/>
            </a:br>
            <a:r>
              <a:rPr lang="pl-PL" sz="4000"/>
              <a:t>Duch twój święty niech dotknie nas.</a:t>
            </a:r>
            <a:endParaRPr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87" name="Shape 4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8" name="Google Shape;488;p63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39</a:t>
            </a:r>
            <a:endParaRPr sz="2000"/>
          </a:p>
        </p:txBody>
      </p:sp>
      <p:sp>
        <p:nvSpPr>
          <p:cNvPr id="489" name="Google Shape;489;p63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490" name="Google Shape;490;p6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491" name="Google Shape;491;p63"/>
          <p:cNvSpPr txBox="1"/>
          <p:nvPr>
            <p:ph idx="1" type="body"/>
          </p:nvPr>
        </p:nvSpPr>
        <p:spPr>
          <a:xfrm>
            <a:off x="214282" y="214290"/>
            <a:ext cx="8715436" cy="64294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1. </a:t>
            </a:r>
            <a:r>
              <a:rPr b="1" lang="pl-PL" sz="4000"/>
              <a:t>Niech Twój Święty Duch</a:t>
            </a:r>
            <a:r>
              <a:rPr lang="pl-PL" sz="4000"/>
              <a:t> 	</a:t>
            </a:r>
            <a:br>
              <a:rPr lang="pl-PL" sz="4000"/>
            </a:br>
            <a:r>
              <a:rPr lang="pl-PL" sz="4000"/>
              <a:t>dziś przeniknie mnie 		</a:t>
            </a:r>
            <a:br>
              <a:rPr lang="pl-PL" sz="4000"/>
            </a:br>
            <a:r>
              <a:rPr lang="pl-PL" sz="4000"/>
              <a:t>i niech zawsze już 			</a:t>
            </a:r>
            <a:br>
              <a:rPr lang="pl-PL" sz="4000"/>
            </a:br>
            <a:r>
              <a:rPr lang="pl-PL" sz="4000"/>
              <a:t>gości w duszy mej 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 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I niech spadnie deszcz 		</a:t>
            </a:r>
            <a:br>
              <a:rPr lang="pl-PL" sz="4000"/>
            </a:br>
            <a:r>
              <a:rPr lang="pl-PL" sz="4000"/>
              <a:t>błogosławieństw Twych 		</a:t>
            </a:r>
            <a:br>
              <a:rPr lang="pl-PL" sz="4000"/>
            </a:br>
            <a:r>
              <a:rPr lang="pl-PL" sz="4000"/>
              <a:t>Ojcze obmyj mnie		</a:t>
            </a:r>
            <a:br>
              <a:rPr lang="pl-PL" sz="4000"/>
            </a:br>
            <a:r>
              <a:rPr lang="pl-PL" sz="4000"/>
              <a:t>Duchu Święty przyjdź</a:t>
            </a:r>
            <a:endParaRPr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95" name="Shape 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" name="Google Shape;496;p64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39</a:t>
            </a:r>
            <a:endParaRPr sz="2000"/>
          </a:p>
        </p:txBody>
      </p:sp>
      <p:sp>
        <p:nvSpPr>
          <p:cNvPr id="497" name="Google Shape;497;p64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498" name="Google Shape;498;p6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499" name="Google Shape;499;p64"/>
          <p:cNvSpPr txBox="1"/>
          <p:nvPr>
            <p:ph idx="1" type="body"/>
          </p:nvPr>
        </p:nvSpPr>
        <p:spPr>
          <a:xfrm>
            <a:off x="214282" y="214290"/>
            <a:ext cx="8715436" cy="64294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2. Duchu Święty przyjdź,	</a:t>
            </a:r>
            <a:endParaRPr sz="4000"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działaj z mocą w nas </a:t>
            </a:r>
            <a:br>
              <a:rPr lang="pl-PL" sz="4000"/>
            </a:br>
            <a:r>
              <a:rPr lang="pl-PL" sz="4000"/>
              <a:t>Duchu Święty przyjdź, </a:t>
            </a:r>
            <a:endParaRPr sz="4000"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przemień smutku czas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 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I niech spadnie deszcz 		</a:t>
            </a:r>
            <a:br>
              <a:rPr lang="pl-PL" sz="4000"/>
            </a:br>
            <a:r>
              <a:rPr lang="pl-PL" sz="4000"/>
              <a:t>błogosławieństw Twych 		</a:t>
            </a:r>
            <a:br>
              <a:rPr lang="pl-PL" sz="4000"/>
            </a:br>
            <a:r>
              <a:rPr lang="pl-PL" sz="4000"/>
              <a:t>Ojcze obmyj mnie		</a:t>
            </a:r>
            <a:br>
              <a:rPr lang="pl-PL" sz="4000"/>
            </a:br>
            <a:r>
              <a:rPr lang="pl-PL" sz="4000"/>
              <a:t>Duchu Święty przyjdź</a:t>
            </a:r>
            <a:endParaRPr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03" name="Shape 5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" name="Google Shape;504;p65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40</a:t>
            </a:r>
            <a:endParaRPr sz="2000"/>
          </a:p>
        </p:txBody>
      </p:sp>
      <p:sp>
        <p:nvSpPr>
          <p:cNvPr id="505" name="Google Shape;505;p65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506" name="Google Shape;506;p6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507" name="Google Shape;507;p65"/>
          <p:cNvSpPr txBox="1"/>
          <p:nvPr>
            <p:ph idx="1" type="body"/>
          </p:nvPr>
        </p:nvSpPr>
        <p:spPr>
          <a:xfrm>
            <a:off x="214282" y="214290"/>
            <a:ext cx="8715436" cy="64294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1. </a:t>
            </a:r>
            <a:r>
              <a:rPr b="1" lang="pl-PL" sz="4000"/>
              <a:t>Ojcze chwała Tobie</a:t>
            </a:r>
            <a:r>
              <a:rPr lang="pl-PL" sz="4000"/>
              <a:t>. </a:t>
            </a:r>
            <a:br>
              <a:rPr lang="pl-PL" sz="4000"/>
            </a:br>
            <a:r>
              <a:rPr lang="pl-PL" sz="4000"/>
              <a:t>Swe życie składam Tobie.</a:t>
            </a:r>
            <a:r>
              <a:rPr b="1" lang="pl-PL" sz="4000"/>
              <a:t> </a:t>
            </a:r>
            <a:br>
              <a:rPr lang="pl-PL" sz="4000"/>
            </a:br>
            <a:r>
              <a:rPr lang="pl-PL" sz="4000"/>
              <a:t>Kocham Ciebie. 		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 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2. Jezu chwała Tobie...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3.Duchu chwała Tobie...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4.Trójco chwała Tobie...</a:t>
            </a:r>
            <a:endParaRPr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11" name="Shape 5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" name="Google Shape;512;p66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41</a:t>
            </a:r>
            <a:endParaRPr sz="2000"/>
          </a:p>
        </p:txBody>
      </p:sp>
      <p:sp>
        <p:nvSpPr>
          <p:cNvPr id="513" name="Google Shape;513;p66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514" name="Google Shape;514;p6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515" name="Google Shape;515;p66"/>
          <p:cNvSpPr txBox="1"/>
          <p:nvPr>
            <p:ph idx="1" type="body"/>
          </p:nvPr>
        </p:nvSpPr>
        <p:spPr>
          <a:xfrm>
            <a:off x="214282" y="214290"/>
            <a:ext cx="8715436" cy="63579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b="1" lang="pl-PL"/>
              <a:t>	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 b="1"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 b="1"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b="1" lang="pl-PL"/>
              <a:t>	</a:t>
            </a:r>
            <a:r>
              <a:rPr b="1" lang="pl-PL" sz="4000"/>
              <a:t>O Jezu, cichy i pokorny</a:t>
            </a:r>
            <a:r>
              <a:rPr lang="pl-PL" sz="4000"/>
              <a:t>, 	</a:t>
            </a:r>
            <a:br>
              <a:rPr lang="pl-PL" sz="4000"/>
            </a:br>
            <a:r>
              <a:rPr lang="pl-PL" sz="4000"/>
              <a:t>uczyń serce me według serca Twego</a:t>
            </a:r>
            <a:endParaRPr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19" name="Shape 5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" name="Google Shape;520;p67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42</a:t>
            </a:r>
            <a:endParaRPr sz="2000"/>
          </a:p>
        </p:txBody>
      </p:sp>
      <p:sp>
        <p:nvSpPr>
          <p:cNvPr id="521" name="Google Shape;521;p67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522" name="Google Shape;522;p6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523" name="Google Shape;523;p67"/>
          <p:cNvSpPr txBox="1"/>
          <p:nvPr>
            <p:ph idx="1" type="body"/>
          </p:nvPr>
        </p:nvSpPr>
        <p:spPr>
          <a:xfrm>
            <a:off x="214282" y="214290"/>
            <a:ext cx="8715436" cy="64294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b="1" lang="pl-PL"/>
              <a:t>	</a:t>
            </a:r>
            <a:r>
              <a:rPr b="1" lang="pl-PL" sz="4000"/>
              <a:t>Oto jest dzień</a:t>
            </a:r>
            <a:r>
              <a:rPr lang="pl-PL" sz="4000"/>
              <a:t>, /x2			</a:t>
            </a:r>
            <a:br>
              <a:rPr lang="pl-PL" sz="4000"/>
            </a:br>
            <a:r>
              <a:rPr lang="pl-PL" sz="4000"/>
              <a:t>Który dał nam Pan, /x2			</a:t>
            </a:r>
            <a:br>
              <a:rPr lang="pl-PL" sz="4000"/>
            </a:br>
            <a:r>
              <a:rPr lang="pl-PL" sz="4000"/>
              <a:t>Weselmy się, weselmy się 		</a:t>
            </a:r>
            <a:br>
              <a:rPr lang="pl-PL" sz="4000"/>
            </a:br>
            <a:r>
              <a:rPr lang="pl-PL" sz="4000"/>
              <a:t>I radujmy się w nim /x2. 			</a:t>
            </a:r>
            <a:br>
              <a:rPr lang="pl-PL" sz="4000"/>
            </a:br>
            <a:r>
              <a:rPr lang="pl-PL" sz="4000"/>
              <a:t>Oto jest dzień, który dał nam Pan	</a:t>
            </a:r>
            <a:r>
              <a:rPr b="1" lang="pl-PL" sz="4000"/>
              <a:t> </a:t>
            </a:r>
            <a:br>
              <a:rPr lang="pl-PL" sz="4000"/>
            </a:br>
            <a:r>
              <a:rPr lang="pl-PL" sz="4000"/>
              <a:t>Weselmy się i radujmy się w nim 	</a:t>
            </a:r>
            <a:br>
              <a:rPr lang="pl-PL" sz="4000"/>
            </a:br>
            <a:r>
              <a:rPr lang="pl-PL" sz="4000"/>
              <a:t>Oto jest dzień, oto jest dzień,		</a:t>
            </a:r>
            <a:br>
              <a:rPr lang="pl-PL" sz="4000"/>
            </a:br>
            <a:r>
              <a:rPr lang="pl-PL" sz="4000"/>
              <a:t>Który dał nam Pan.</a:t>
            </a:r>
            <a:endParaRPr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27" name="Shape 5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Google Shape;528;p68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43</a:t>
            </a:r>
            <a:endParaRPr sz="2000"/>
          </a:p>
        </p:txBody>
      </p:sp>
      <p:sp>
        <p:nvSpPr>
          <p:cNvPr id="529" name="Google Shape;529;p68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530" name="Google Shape;530;p6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531" name="Google Shape;531;p68"/>
          <p:cNvSpPr txBox="1"/>
          <p:nvPr>
            <p:ph idx="1" type="body"/>
          </p:nvPr>
        </p:nvSpPr>
        <p:spPr>
          <a:xfrm>
            <a:off x="214282" y="214290"/>
            <a:ext cx="8715436" cy="64294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b="1" lang="pl-PL"/>
              <a:t>	</a:t>
            </a:r>
            <a:r>
              <a:rPr b="1" lang="pl-PL" sz="4000"/>
              <a:t>Pan blisko jest</a:t>
            </a:r>
            <a:r>
              <a:rPr lang="pl-PL" sz="4000"/>
              <a:t> oczekuj Go,</a:t>
            </a:r>
            <a:r>
              <a:rPr b="1" baseline="30000" lang="pl-PL" sz="4000"/>
              <a:t> </a:t>
            </a:r>
            <a:br>
              <a:rPr b="1" lang="pl-PL" sz="4000"/>
            </a:br>
            <a:r>
              <a:rPr lang="pl-PL" sz="4000"/>
              <a:t>Pan blisko jest w Nim serca moc.</a:t>
            </a:r>
            <a:endParaRPr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5" name="Shape 5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" name="Google Shape;536;p69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44</a:t>
            </a:r>
            <a:endParaRPr sz="2000"/>
          </a:p>
        </p:txBody>
      </p:sp>
      <p:sp>
        <p:nvSpPr>
          <p:cNvPr id="537" name="Google Shape;537;p69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538" name="Google Shape;538;p6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539" name="Google Shape;539;p69"/>
          <p:cNvSpPr txBox="1"/>
          <p:nvPr>
            <p:ph idx="1" type="body"/>
          </p:nvPr>
        </p:nvSpPr>
        <p:spPr>
          <a:xfrm>
            <a:off x="214282" y="214290"/>
            <a:ext cx="8715436" cy="64294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b="1" lang="pl-PL"/>
              <a:t>	</a:t>
            </a:r>
            <a:r>
              <a:rPr b="1" lang="pl-PL" sz="4000"/>
              <a:t>Panie, Twój tron</a:t>
            </a:r>
            <a:r>
              <a:rPr lang="pl-PL" sz="4000"/>
              <a:t> wznosi się	</a:t>
            </a:r>
            <a:br>
              <a:rPr lang="pl-PL" sz="4000"/>
            </a:br>
            <a:r>
              <a:rPr lang="pl-PL" sz="4000"/>
              <a:t>Nad wszystkie ziemie świata	</a:t>
            </a:r>
            <a:br>
              <a:rPr lang="pl-PL" sz="4000"/>
            </a:br>
            <a:r>
              <a:rPr lang="pl-PL" sz="4000"/>
              <a:t>Jesteś Najwyższy, Panie mój, Królu mój. /x2</a:t>
            </a:r>
            <a:br>
              <a:rPr lang="pl-PL" sz="4000"/>
            </a:br>
            <a:r>
              <a:rPr lang="pl-PL" sz="4000"/>
              <a:t>Wywyższamy Cię,		</a:t>
            </a:r>
            <a:br>
              <a:rPr lang="pl-PL" sz="4000"/>
            </a:br>
            <a:r>
              <a:rPr lang="pl-PL" sz="4000"/>
              <a:t>Wywyższamy Cię,			</a:t>
            </a:r>
            <a:br>
              <a:rPr lang="pl-PL" sz="4000"/>
            </a:br>
            <a:r>
              <a:rPr lang="pl-PL" sz="4000"/>
              <a:t>Wywyższamy Cię Boże nasz.</a:t>
            </a:r>
            <a:endParaRPr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43" name="Shape 5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4" name="Google Shape;544;p70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44</a:t>
            </a:r>
            <a:endParaRPr sz="2000"/>
          </a:p>
        </p:txBody>
      </p:sp>
      <p:sp>
        <p:nvSpPr>
          <p:cNvPr id="545" name="Google Shape;545;p70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546" name="Google Shape;546;p7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547" name="Google Shape;547;p70"/>
          <p:cNvSpPr txBox="1"/>
          <p:nvPr>
            <p:ph idx="1" type="body"/>
          </p:nvPr>
        </p:nvSpPr>
        <p:spPr>
          <a:xfrm>
            <a:off x="285720" y="214290"/>
            <a:ext cx="8643998" cy="64294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b="1" lang="pl-PL"/>
              <a:t>	</a:t>
            </a:r>
            <a:r>
              <a:rPr lang="pl-PL" sz="4000"/>
              <a:t>Chcę Cię wywyższać, Panie mój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i błogosławić Twe Imię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każdego dnia, Panie mój, Królu mój. /x2</a:t>
            </a:r>
            <a:br>
              <a:rPr lang="pl-PL" sz="4000"/>
            </a:br>
            <a:r>
              <a:rPr lang="pl-PL" sz="4000"/>
              <a:t>Wywyższamy Cię,		</a:t>
            </a:r>
            <a:br>
              <a:rPr lang="pl-PL" sz="4000"/>
            </a:br>
            <a:r>
              <a:rPr lang="pl-PL" sz="4000"/>
              <a:t>Wywyższamy Cię,			</a:t>
            </a:r>
            <a:br>
              <a:rPr lang="pl-PL" sz="4000"/>
            </a:br>
            <a:r>
              <a:rPr lang="pl-PL" sz="4000"/>
              <a:t>Wywyższamy Cię Boże nasz.</a:t>
            </a:r>
            <a:endParaRPr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51" name="Shape 5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" name="Google Shape;552;p71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45</a:t>
            </a:r>
            <a:endParaRPr sz="2000"/>
          </a:p>
        </p:txBody>
      </p:sp>
      <p:sp>
        <p:nvSpPr>
          <p:cNvPr id="553" name="Google Shape;553;p71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554" name="Google Shape;554;p7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555" name="Google Shape;555;p71"/>
          <p:cNvSpPr txBox="1"/>
          <p:nvPr>
            <p:ph idx="1" type="body"/>
          </p:nvPr>
        </p:nvSpPr>
        <p:spPr>
          <a:xfrm>
            <a:off x="214282" y="214290"/>
            <a:ext cx="8715436" cy="63579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b="1" lang="pl-PL"/>
              <a:t>	 </a:t>
            </a:r>
            <a:endParaRPr b="1"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b="1" lang="pl-PL"/>
              <a:t>	</a:t>
            </a:r>
            <a:r>
              <a:rPr b="1" lang="pl-PL" sz="4000"/>
              <a:t>Pan jest mocą swojego ludu</a:t>
            </a:r>
            <a:r>
              <a:rPr lang="pl-PL" sz="4000"/>
              <a:t>, </a:t>
            </a:r>
            <a:br>
              <a:rPr lang="pl-PL" sz="4000"/>
            </a:br>
            <a:r>
              <a:rPr lang="pl-PL" sz="4000"/>
              <a:t>Pieśnią moją jest Pan		</a:t>
            </a:r>
            <a:br>
              <a:rPr lang="pl-PL" sz="4000"/>
            </a:br>
            <a:r>
              <a:rPr lang="pl-PL" sz="4000"/>
              <a:t>Moja tarcza i moja moc,		</a:t>
            </a:r>
            <a:br>
              <a:rPr lang="pl-PL" sz="4000"/>
            </a:br>
            <a:r>
              <a:rPr lang="pl-PL" sz="4000"/>
              <a:t>On jest mym Bogiem, 		</a:t>
            </a:r>
            <a:br>
              <a:rPr lang="pl-PL" sz="4000"/>
            </a:br>
            <a:r>
              <a:rPr lang="pl-PL" sz="4000"/>
              <a:t>nie jestem sam			</a:t>
            </a:r>
            <a:br>
              <a:rPr lang="pl-PL" sz="4000"/>
            </a:br>
            <a:r>
              <a:rPr lang="pl-PL" sz="4000"/>
              <a:t>W nim moja siła, 			</a:t>
            </a:r>
            <a:br>
              <a:rPr lang="pl-PL" sz="4000"/>
            </a:br>
            <a:r>
              <a:rPr lang="pl-PL" sz="4000"/>
              <a:t>nie jestem sam.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8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6</a:t>
            </a:r>
            <a:endParaRPr sz="2000"/>
          </a:p>
        </p:txBody>
      </p:sp>
      <p:sp>
        <p:nvSpPr>
          <p:cNvPr id="129" name="Google Shape;129;p18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130" name="Google Shape;130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131" name="Google Shape;131;p18"/>
          <p:cNvSpPr txBox="1"/>
          <p:nvPr>
            <p:ph idx="1" type="body"/>
          </p:nvPr>
        </p:nvSpPr>
        <p:spPr>
          <a:xfrm>
            <a:off x="214282" y="214290"/>
            <a:ext cx="8715436" cy="650085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b="1" lang="pl-PL"/>
              <a:t>		</a:t>
            </a:r>
            <a:r>
              <a:rPr b="1" lang="pl-PL" sz="4000"/>
              <a:t>Chcę wywyższać Imię Twe</a:t>
            </a:r>
            <a:r>
              <a:rPr lang="pl-PL" sz="4000"/>
              <a:t>	</a:t>
            </a:r>
            <a:br>
              <a:rPr lang="pl-PL" sz="4000"/>
            </a:br>
            <a:r>
              <a:rPr lang="pl-PL" sz="4000"/>
              <a:t>	Chcę zaśpiewać Tobie chwałę	</a:t>
            </a:r>
            <a:br>
              <a:rPr lang="pl-PL" sz="4000"/>
            </a:br>
            <a:r>
              <a:rPr lang="pl-PL" sz="4000"/>
              <a:t>	Panie dziś raduję się,</a:t>
            </a:r>
            <a:br>
              <a:rPr lang="pl-PL" sz="4000"/>
            </a:br>
            <a:r>
              <a:rPr lang="pl-PL" sz="4000"/>
              <a:t>	Bo przyszedłeś by mnie zbawić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pl-PL"/>
              <a:t>	</a:t>
            </a:r>
            <a:endParaRPr/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59" name="Shape 5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0" name="Google Shape;560;p72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46</a:t>
            </a:r>
            <a:endParaRPr sz="2000"/>
          </a:p>
        </p:txBody>
      </p:sp>
      <p:sp>
        <p:nvSpPr>
          <p:cNvPr id="561" name="Google Shape;561;p72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562" name="Google Shape;562;p7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563" name="Google Shape;563;p72"/>
          <p:cNvSpPr txBox="1"/>
          <p:nvPr>
            <p:ph idx="1" type="body"/>
          </p:nvPr>
        </p:nvSpPr>
        <p:spPr>
          <a:xfrm>
            <a:off x="214282" y="214290"/>
            <a:ext cx="8715436" cy="650085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1. </a:t>
            </a:r>
            <a:r>
              <a:rPr b="1" lang="pl-PL" sz="4000"/>
              <a:t>O Stworzycielu Duchu, przyjdź</a:t>
            </a:r>
            <a:r>
              <a:rPr lang="pl-PL" sz="4000"/>
              <a:t>,	</a:t>
            </a:r>
            <a:br>
              <a:rPr lang="pl-PL" sz="4000"/>
            </a:br>
            <a:r>
              <a:rPr lang="pl-PL" sz="4000"/>
              <a:t>Nawiedź dusz wiernych Tobie krąg,</a:t>
            </a:r>
            <a:br>
              <a:rPr lang="pl-PL" sz="4000"/>
            </a:br>
            <a:r>
              <a:rPr lang="pl-PL" sz="4000"/>
              <a:t>Niebieską łaskę zesłać racz,</a:t>
            </a:r>
            <a:br>
              <a:rPr lang="pl-PL" sz="4000"/>
            </a:br>
            <a:r>
              <a:rPr lang="pl-PL" sz="4000"/>
              <a:t>Sercom, co dziełem są Twych rąk.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 2. Pocieszycielem jesteś zwan,</a:t>
            </a:r>
            <a:br>
              <a:rPr lang="pl-PL" sz="4000"/>
            </a:br>
            <a:r>
              <a:rPr lang="pl-PL" sz="4000"/>
              <a:t>I Najwyższego Boga dar,</a:t>
            </a:r>
            <a:br>
              <a:rPr lang="pl-PL" sz="4000"/>
            </a:br>
            <a:r>
              <a:rPr lang="pl-PL" sz="4000"/>
              <a:t>Tyś namaszczeniem naszych dusz,</a:t>
            </a:r>
            <a:br>
              <a:rPr lang="pl-PL" sz="4000"/>
            </a:br>
            <a:r>
              <a:rPr lang="pl-PL" sz="4000"/>
              <a:t>Zdrój żywy, miłość ognia żar.</a:t>
            </a:r>
            <a:endParaRPr sz="4000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67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73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46</a:t>
            </a:r>
            <a:endParaRPr sz="2000"/>
          </a:p>
        </p:txBody>
      </p:sp>
      <p:sp>
        <p:nvSpPr>
          <p:cNvPr id="569" name="Google Shape;569;p73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570" name="Google Shape;570;p7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571" name="Google Shape;571;p73"/>
          <p:cNvSpPr txBox="1"/>
          <p:nvPr>
            <p:ph idx="1" type="body"/>
          </p:nvPr>
        </p:nvSpPr>
        <p:spPr>
          <a:xfrm>
            <a:off x="214282" y="214290"/>
            <a:ext cx="8715436" cy="64294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3. Ty darzysz łaską siedemkroć,</a:t>
            </a:r>
            <a:br>
              <a:rPr lang="pl-PL" sz="4000"/>
            </a:br>
            <a:r>
              <a:rPr lang="pl-PL" sz="4000"/>
              <a:t>Bo moc z prawicy Ojca masz,</a:t>
            </a:r>
            <a:br>
              <a:rPr lang="pl-PL" sz="4000"/>
            </a:br>
            <a:r>
              <a:rPr lang="pl-PL" sz="4000"/>
              <a:t>Przez Ojca obiecany nam,</a:t>
            </a:r>
            <a:br>
              <a:rPr lang="pl-PL" sz="4000"/>
            </a:br>
            <a:r>
              <a:rPr lang="pl-PL" sz="4000"/>
              <a:t>Mową wzbogacasz język nasz.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 4. Światłem rozjaśnij naszą myśl,</a:t>
            </a:r>
            <a:br>
              <a:rPr lang="pl-PL" sz="4000"/>
            </a:br>
            <a:r>
              <a:rPr lang="pl-PL" sz="4000"/>
              <a:t>W serca nam miłość świętą wlej,</a:t>
            </a:r>
            <a:br>
              <a:rPr lang="pl-PL" sz="4000"/>
            </a:br>
            <a:r>
              <a:rPr lang="pl-PL" sz="4000"/>
              <a:t>I wątłą słabość naszych ciał,</a:t>
            </a:r>
            <a:br>
              <a:rPr lang="pl-PL" sz="4000"/>
            </a:br>
            <a:r>
              <a:rPr lang="pl-PL" sz="4000"/>
              <a:t>Pokrzep stałością mocy swej.</a:t>
            </a:r>
            <a:endParaRPr sz="4000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75" name="Shape 5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6" name="Google Shape;576;p74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46</a:t>
            </a:r>
            <a:endParaRPr sz="2000"/>
          </a:p>
        </p:txBody>
      </p:sp>
      <p:sp>
        <p:nvSpPr>
          <p:cNvPr id="577" name="Google Shape;577;p74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578" name="Google Shape;578;p7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579" name="Google Shape;579;p74"/>
          <p:cNvSpPr txBox="1"/>
          <p:nvPr>
            <p:ph idx="1" type="body"/>
          </p:nvPr>
        </p:nvSpPr>
        <p:spPr>
          <a:xfrm>
            <a:off x="214282" y="214290"/>
            <a:ext cx="8715436" cy="64294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5. Nieprzyjaciela odpędź w dal, </a:t>
            </a:r>
            <a:br>
              <a:rPr lang="pl-PL" sz="4000"/>
            </a:br>
            <a:r>
              <a:rPr lang="pl-PL" sz="4000"/>
              <a:t>I Twym pokojem obdarz wraz,</a:t>
            </a:r>
            <a:br>
              <a:rPr lang="pl-PL" sz="4000"/>
            </a:br>
            <a:r>
              <a:rPr lang="pl-PL" sz="4000"/>
              <a:t>Niech w drodze za przewodem Twym,</a:t>
            </a:r>
            <a:br>
              <a:rPr lang="pl-PL" sz="4000"/>
            </a:br>
            <a:r>
              <a:rPr lang="pl-PL" sz="4000"/>
              <a:t>Miniemy zło, co kusi nas.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6. Daj nam przez Ciebie Ojca znać,</a:t>
            </a:r>
            <a:br>
              <a:rPr lang="pl-PL" sz="4000"/>
            </a:br>
            <a:r>
              <a:rPr lang="pl-PL" sz="4000"/>
              <a:t>Daj, by i Syn poznany był,</a:t>
            </a:r>
            <a:br>
              <a:rPr lang="pl-PL" sz="4000"/>
            </a:br>
            <a:r>
              <a:rPr lang="pl-PL" sz="4000"/>
              <a:t>I Ciebie jedno Tchnienie Dwóch,</a:t>
            </a:r>
            <a:br>
              <a:rPr lang="pl-PL" sz="4000"/>
            </a:br>
            <a:r>
              <a:rPr lang="pl-PL" sz="4000"/>
              <a:t>Niech wyznajemy z wszystkich sił.</a:t>
            </a:r>
            <a:endParaRPr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83" name="Shape 5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" name="Google Shape;584;p75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46</a:t>
            </a:r>
            <a:endParaRPr sz="2000"/>
          </a:p>
        </p:txBody>
      </p:sp>
      <p:sp>
        <p:nvSpPr>
          <p:cNvPr id="585" name="Google Shape;585;p75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586" name="Google Shape;586;p7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587" name="Google Shape;587;p75"/>
          <p:cNvSpPr txBox="1"/>
          <p:nvPr>
            <p:ph idx="1" type="body"/>
          </p:nvPr>
        </p:nvSpPr>
        <p:spPr>
          <a:xfrm>
            <a:off x="214282" y="214290"/>
            <a:ext cx="8715436" cy="64294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7. Niech Bogu Ojcu chwała brzmi, </a:t>
            </a:r>
            <a:br>
              <a:rPr lang="pl-PL" sz="4000"/>
            </a:br>
            <a:r>
              <a:rPr lang="pl-PL" sz="4000"/>
              <a:t>Synowi, który zmartwychwstał,</a:t>
            </a:r>
            <a:br>
              <a:rPr lang="pl-PL" sz="4000"/>
            </a:br>
            <a:r>
              <a:rPr lang="pl-PL" sz="4000"/>
              <a:t>I Temu co pociesza nas </a:t>
            </a:r>
            <a:br>
              <a:rPr lang="pl-PL" sz="4000"/>
            </a:br>
            <a:r>
              <a:rPr lang="pl-PL" sz="4000"/>
              <a:t>niech hołd wieczystych płynie chwał. Amen</a:t>
            </a:r>
            <a:endParaRPr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91" name="Shape 5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2" name="Google Shape;592;p76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47</a:t>
            </a:r>
            <a:endParaRPr sz="2000"/>
          </a:p>
        </p:txBody>
      </p:sp>
      <p:sp>
        <p:nvSpPr>
          <p:cNvPr id="593" name="Google Shape;593;p76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594" name="Google Shape;594;p7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595" name="Google Shape;595;p76"/>
          <p:cNvSpPr txBox="1"/>
          <p:nvPr>
            <p:ph idx="1" type="body"/>
          </p:nvPr>
        </p:nvSpPr>
        <p:spPr>
          <a:xfrm>
            <a:off x="214282" y="214290"/>
            <a:ext cx="8715436" cy="64294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514350" lvl="0" marL="5143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AutoNum type="arabicPeriod"/>
            </a:pPr>
            <a:r>
              <a:rPr b="1" lang="pl-PL" sz="4000"/>
              <a:t>Pan jest pasterzem moim</a:t>
            </a:r>
            <a:r>
              <a:rPr lang="pl-PL" sz="4000"/>
              <a:t>	</a:t>
            </a:r>
            <a:br>
              <a:rPr lang="pl-PL" sz="4000"/>
            </a:br>
            <a:r>
              <a:rPr lang="pl-PL" sz="4000"/>
              <a:t>Niczego mi nie braknie		</a:t>
            </a:r>
            <a:br>
              <a:rPr lang="pl-PL" sz="4000"/>
            </a:br>
            <a:r>
              <a:rPr lang="pl-PL" sz="4000"/>
              <a:t>Na niwach zielonych pasie mnie</a:t>
            </a:r>
            <a:br>
              <a:rPr lang="pl-PL" sz="4000"/>
            </a:br>
            <a:r>
              <a:rPr lang="pl-PL" sz="4000"/>
              <a:t>Nad wody spokojne prowadzi mnie</a:t>
            </a:r>
            <a:endParaRPr/>
          </a:p>
          <a:p>
            <a:pPr indent="-514350" lvl="0" marL="51435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2. I choćbym szedł doliną</a:t>
            </a:r>
            <a:br>
              <a:rPr lang="pl-PL" sz="4000"/>
            </a:br>
            <a:r>
              <a:rPr lang="pl-PL" sz="4000"/>
              <a:t>Ciemną i niebezpieczną</a:t>
            </a:r>
            <a:br>
              <a:rPr lang="pl-PL" sz="4000"/>
            </a:br>
            <a:r>
              <a:rPr lang="pl-PL" sz="4000"/>
              <a:t>Niczego lękać nie będę się</a:t>
            </a:r>
            <a:br>
              <a:rPr lang="pl-PL" sz="4000"/>
            </a:br>
            <a:r>
              <a:rPr lang="pl-PL" sz="4000"/>
              <a:t>Bo Pasterz ze mną jest i wspiera mnie</a:t>
            </a:r>
            <a:endParaRPr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99" name="Shape 5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0" name="Google Shape;600;p77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47</a:t>
            </a:r>
            <a:endParaRPr sz="2000"/>
          </a:p>
        </p:txBody>
      </p:sp>
      <p:sp>
        <p:nvSpPr>
          <p:cNvPr id="601" name="Google Shape;601;p77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602" name="Google Shape;602;p7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603" name="Google Shape;603;p77"/>
          <p:cNvSpPr txBox="1"/>
          <p:nvPr>
            <p:ph idx="1" type="body"/>
          </p:nvPr>
        </p:nvSpPr>
        <p:spPr>
          <a:xfrm>
            <a:off x="214282" y="214290"/>
            <a:ext cx="8715436" cy="64294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3. Wobec mych przeciwników</a:t>
            </a:r>
            <a:br>
              <a:rPr lang="pl-PL" sz="4000"/>
            </a:br>
            <a:r>
              <a:rPr lang="pl-PL" sz="4000"/>
              <a:t>Wynosi mnie swą łaską</a:t>
            </a:r>
            <a:br>
              <a:rPr lang="pl-PL" sz="4000"/>
            </a:br>
            <a:r>
              <a:rPr lang="pl-PL" sz="4000"/>
              <a:t>Olejkiem wonnym namaszcza mnie</a:t>
            </a:r>
            <a:br>
              <a:rPr lang="pl-PL" sz="4000"/>
            </a:br>
            <a:r>
              <a:rPr lang="pl-PL" sz="4000"/>
              <a:t>Wypełnia duszę mą radością swą</a:t>
            </a:r>
            <a:endParaRPr sz="4000"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4. Dobroć i łaska Jego</a:t>
            </a:r>
            <a:br>
              <a:rPr lang="pl-PL" sz="4000"/>
            </a:br>
            <a:r>
              <a:rPr lang="pl-PL" sz="4000"/>
              <a:t>Pospiesza krok w krok za mną</a:t>
            </a:r>
            <a:br>
              <a:rPr lang="pl-PL" sz="4000"/>
            </a:br>
            <a:r>
              <a:rPr lang="pl-PL" sz="4000"/>
              <a:t>Gdy w domu Jahwe zamieszkam już</a:t>
            </a:r>
            <a:br>
              <a:rPr lang="pl-PL" sz="4000"/>
            </a:br>
            <a:r>
              <a:rPr lang="pl-PL" sz="4000"/>
              <a:t>To miłość swoją ofiaruję Mu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07" name="Shape 6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8" name="Google Shape;608;p78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48</a:t>
            </a:r>
            <a:endParaRPr sz="2000"/>
          </a:p>
        </p:txBody>
      </p:sp>
      <p:sp>
        <p:nvSpPr>
          <p:cNvPr id="609" name="Google Shape;609;p78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610" name="Google Shape;610;p7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611" name="Google Shape;611;p78"/>
          <p:cNvSpPr txBox="1"/>
          <p:nvPr>
            <p:ph idx="1" type="body"/>
          </p:nvPr>
        </p:nvSpPr>
        <p:spPr>
          <a:xfrm>
            <a:off x="214282" y="214290"/>
            <a:ext cx="8715436" cy="64294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b="1" lang="pl-PL"/>
              <a:t>	</a:t>
            </a:r>
            <a:r>
              <a:rPr b="1" lang="pl-PL" sz="4000"/>
              <a:t>Pan mnie strzeże</a:t>
            </a:r>
            <a:r>
              <a:rPr lang="pl-PL" sz="4000"/>
              <a:t>, </a:t>
            </a:r>
            <a:br>
              <a:rPr lang="pl-PL" sz="4000"/>
            </a:br>
            <a:r>
              <a:rPr lang="pl-PL" sz="4000"/>
              <a:t>Pan mnie strzeże,	</a:t>
            </a:r>
            <a:br>
              <a:rPr lang="pl-PL" sz="4000"/>
            </a:br>
            <a:r>
              <a:rPr lang="pl-PL" sz="4000"/>
              <a:t>Czuwa nade mną Bóg, </a:t>
            </a:r>
            <a:br>
              <a:rPr lang="pl-PL" sz="4000"/>
            </a:br>
            <a:r>
              <a:rPr lang="pl-PL" sz="4000"/>
              <a:t>On jest moim cieniem /x2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br>
              <a:rPr lang="pl-PL" sz="4000"/>
            </a:br>
            <a:r>
              <a:rPr lang="pl-PL" sz="4000"/>
              <a:t>Czuwa nade mną Bóg /x3, mój Bóg.</a:t>
            </a:r>
            <a:endParaRPr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15" name="Shape 6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6" name="Google Shape;616;p79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48</a:t>
            </a:r>
            <a:endParaRPr sz="2000"/>
          </a:p>
        </p:txBody>
      </p:sp>
      <p:sp>
        <p:nvSpPr>
          <p:cNvPr id="617" name="Google Shape;617;p79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618" name="Google Shape;618;p7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619" name="Google Shape;619;p79"/>
          <p:cNvSpPr txBox="1"/>
          <p:nvPr>
            <p:ph idx="1" type="body"/>
          </p:nvPr>
        </p:nvSpPr>
        <p:spPr>
          <a:xfrm>
            <a:off x="214282" y="214290"/>
            <a:ext cx="8715436" cy="64294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1. Chcę z Tobą chodzić 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po wszystkich mych drogach,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Prowadź mnie w mocy swej, abym nie upadł.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2. Nie boję się, wchodzę w noc ciemną bez lęku,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Dobrze to wiem, Ty jesteś ze mną</a:t>
            </a:r>
            <a:endParaRPr sz="4000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23" name="Shape 6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" name="Google Shape;624;p80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48</a:t>
            </a:r>
            <a:endParaRPr sz="2000"/>
          </a:p>
        </p:txBody>
      </p:sp>
      <p:sp>
        <p:nvSpPr>
          <p:cNvPr id="625" name="Google Shape;625;p80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626" name="Google Shape;626;p8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627" name="Google Shape;627;p80"/>
          <p:cNvSpPr txBox="1"/>
          <p:nvPr>
            <p:ph idx="1" type="body"/>
          </p:nvPr>
        </p:nvSpPr>
        <p:spPr>
          <a:xfrm>
            <a:off x="214282" y="214290"/>
            <a:ext cx="8715436" cy="64294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b="1" lang="pl-PL"/>
              <a:t>	</a:t>
            </a:r>
            <a:r>
              <a:rPr b="1" lang="pl-PL" sz="4000"/>
              <a:t>Pan mnie strzeże</a:t>
            </a:r>
            <a:r>
              <a:rPr lang="pl-PL" sz="4000"/>
              <a:t>, </a:t>
            </a:r>
            <a:br>
              <a:rPr lang="pl-PL" sz="4000"/>
            </a:br>
            <a:r>
              <a:rPr lang="pl-PL" sz="4000"/>
              <a:t>Pan mnie strzeże,	</a:t>
            </a:r>
            <a:br>
              <a:rPr lang="pl-PL" sz="4000"/>
            </a:br>
            <a:r>
              <a:rPr lang="pl-PL" sz="4000"/>
              <a:t>Czuwa nade mną Bóg, </a:t>
            </a:r>
            <a:br>
              <a:rPr lang="pl-PL" sz="4000"/>
            </a:br>
            <a:r>
              <a:rPr lang="pl-PL" sz="4000"/>
              <a:t>On jest moim cieniem /x2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br>
              <a:rPr lang="pl-PL" sz="4000"/>
            </a:br>
            <a:r>
              <a:rPr lang="pl-PL" sz="4000"/>
              <a:t>Czuwa nade mną Bóg /x3, mój Bóg.</a:t>
            </a:r>
            <a:endParaRPr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31" name="Shape 6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2" name="Google Shape;632;p81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48</a:t>
            </a:r>
            <a:endParaRPr sz="2000"/>
          </a:p>
        </p:txBody>
      </p:sp>
      <p:sp>
        <p:nvSpPr>
          <p:cNvPr id="633" name="Google Shape;633;p81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634" name="Google Shape;634;p8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635" name="Google Shape;635;p81"/>
          <p:cNvSpPr txBox="1"/>
          <p:nvPr>
            <p:ph idx="1" type="body"/>
          </p:nvPr>
        </p:nvSpPr>
        <p:spPr>
          <a:xfrm>
            <a:off x="214282" y="214290"/>
            <a:ext cx="8715436" cy="64294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3. Jak Henoch Panie z Tobą chodzić chciał,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Tak ja z Tobą chodzić chcę.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Jak Paweł wszystkie kroki Tobie dał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Tak ja oddaję kroki swe.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4. Biegnę do Ciebie, aby być z Tobą.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Chcę Ciebie widzieć, aby  być sobą.</a:t>
            </a:r>
            <a:endParaRPr sz="40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19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6</a:t>
            </a:r>
            <a:endParaRPr sz="2000"/>
          </a:p>
        </p:txBody>
      </p:sp>
      <p:sp>
        <p:nvSpPr>
          <p:cNvPr id="137" name="Google Shape;137;p19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138" name="Google Shape;138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139" name="Google Shape;139;p19"/>
          <p:cNvSpPr txBox="1"/>
          <p:nvPr>
            <p:ph idx="1" type="body"/>
          </p:nvPr>
        </p:nvSpPr>
        <p:spPr>
          <a:xfrm>
            <a:off x="214282" y="214290"/>
            <a:ext cx="8715436" cy="64294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	Z nieba zstąpiłeś i chcesz		</a:t>
            </a:r>
            <a:br>
              <a:rPr b="1" lang="pl-PL" sz="4000"/>
            </a:br>
            <a:r>
              <a:rPr b="1" lang="pl-PL" sz="4000"/>
              <a:t>	</a:t>
            </a:r>
            <a:r>
              <a:rPr lang="pl-PL" sz="4000"/>
              <a:t>prowadzić mnie 			</a:t>
            </a:r>
            <a:br>
              <a:rPr lang="pl-PL" sz="4000"/>
            </a:br>
            <a:r>
              <a:rPr lang="pl-PL" sz="4000"/>
              <a:t>	Na krzyżu zmarłeś by mój</a:t>
            </a:r>
            <a:br>
              <a:rPr lang="pl-PL" sz="4000"/>
            </a:br>
            <a:r>
              <a:rPr lang="pl-PL" sz="4000"/>
              <a:t>	zapłacić dług</a:t>
            </a:r>
            <a:br>
              <a:rPr lang="pl-PL" sz="4000"/>
            </a:br>
            <a:r>
              <a:rPr lang="pl-PL" sz="4000"/>
              <a:t>	Z grobu wstałeś i dziś		</a:t>
            </a:r>
            <a:br>
              <a:rPr lang="pl-PL" sz="4000"/>
            </a:br>
            <a:r>
              <a:rPr lang="pl-PL" sz="4000"/>
              <a:t>	nieba Królem jesteś Ty		</a:t>
            </a:r>
            <a:br>
              <a:rPr lang="pl-PL" sz="4000"/>
            </a:br>
            <a:r>
              <a:rPr lang="pl-PL" sz="4000"/>
              <a:t>	Chcę wywyższać imię Twe.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pl-PL"/>
              <a:t>	</a:t>
            </a:r>
            <a:endParaRPr/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39" name="Shape 6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0" name="Google Shape;640;p82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49</a:t>
            </a:r>
            <a:endParaRPr sz="2000"/>
          </a:p>
        </p:txBody>
      </p:sp>
      <p:sp>
        <p:nvSpPr>
          <p:cNvPr id="641" name="Google Shape;641;p82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642" name="Google Shape;642;p8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643" name="Google Shape;643;p82"/>
          <p:cNvSpPr txBox="1"/>
          <p:nvPr>
            <p:ph idx="1" type="body"/>
          </p:nvPr>
        </p:nvSpPr>
        <p:spPr>
          <a:xfrm>
            <a:off x="285720" y="214290"/>
            <a:ext cx="8643998" cy="64294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b="1" lang="pl-PL"/>
              <a:t>	</a:t>
            </a:r>
            <a:r>
              <a:rPr b="1" lang="pl-PL" sz="4000"/>
              <a:t>Panu naszemu pieśni grajcie</a:t>
            </a:r>
            <a:r>
              <a:rPr lang="pl-PL" sz="4000"/>
              <a:t>, </a:t>
            </a:r>
            <a:br>
              <a:rPr b="1" lang="pl-PL" sz="4000"/>
            </a:br>
            <a:r>
              <a:rPr lang="pl-PL" sz="4000"/>
              <a:t>Wysławiajcie Jego Święte Imię. /x2	</a:t>
            </a:r>
            <a:br>
              <a:rPr b="1" lang="pl-PL" sz="4000"/>
            </a:br>
            <a:r>
              <a:rPr lang="pl-PL" sz="4000"/>
              <a:t>Alleluja, Alleluja,		</a:t>
            </a:r>
            <a:br>
              <a:rPr lang="pl-PL" sz="4000"/>
            </a:br>
            <a:r>
              <a:rPr lang="pl-PL" sz="4000"/>
              <a:t>Alleluja, Alleluja.</a:t>
            </a:r>
            <a:endParaRPr/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47" name="Shape 6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8" name="Google Shape;648;p83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50</a:t>
            </a:r>
            <a:endParaRPr sz="2000"/>
          </a:p>
        </p:txBody>
      </p:sp>
      <p:sp>
        <p:nvSpPr>
          <p:cNvPr id="649" name="Google Shape;649;p83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650" name="Google Shape;650;p8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651" name="Google Shape;651;p83"/>
          <p:cNvSpPr txBox="1"/>
          <p:nvPr>
            <p:ph idx="1" type="body"/>
          </p:nvPr>
        </p:nvSpPr>
        <p:spPr>
          <a:xfrm>
            <a:off x="214282" y="214290"/>
            <a:ext cx="8715436" cy="64294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b="1" lang="pl-PL"/>
              <a:t>		</a:t>
            </a:r>
            <a:r>
              <a:rPr b="1" lang="pl-PL" sz="4000"/>
              <a:t>Podnieś mnie Jezu</a:t>
            </a:r>
            <a:r>
              <a:rPr lang="pl-PL" sz="4000"/>
              <a:t> 	</a:t>
            </a:r>
            <a:br>
              <a:rPr lang="pl-PL" sz="4000"/>
            </a:br>
            <a:r>
              <a:rPr lang="pl-PL" sz="4000"/>
              <a:t>	i prowadź do Ojca /x2	</a:t>
            </a:r>
            <a:br>
              <a:rPr lang="pl-PL" sz="4000"/>
            </a:br>
            <a:r>
              <a:rPr lang="pl-PL" sz="4000"/>
              <a:t>	Zanurz mnie w wodzie </a:t>
            </a:r>
            <a:br>
              <a:rPr lang="pl-PL" sz="4000"/>
            </a:br>
            <a:r>
              <a:rPr lang="pl-PL" sz="4000"/>
              <a:t>	Jego miłosierdzia,</a:t>
            </a:r>
            <a:br>
              <a:rPr lang="pl-PL" sz="4000"/>
            </a:br>
            <a:r>
              <a:rPr lang="pl-PL" sz="4000"/>
              <a:t>	Amen.</a:t>
            </a:r>
            <a:endParaRPr/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55" name="Shape 6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84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51</a:t>
            </a:r>
            <a:endParaRPr sz="2000"/>
          </a:p>
        </p:txBody>
      </p:sp>
      <p:sp>
        <p:nvSpPr>
          <p:cNvPr id="657" name="Google Shape;657;p84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658" name="Google Shape;658;p8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659" name="Google Shape;659;p84"/>
          <p:cNvSpPr txBox="1"/>
          <p:nvPr>
            <p:ph idx="1" type="body"/>
          </p:nvPr>
        </p:nvSpPr>
        <p:spPr>
          <a:xfrm>
            <a:off x="214282" y="214290"/>
            <a:ext cx="8715436" cy="64294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1. </a:t>
            </a:r>
            <a:r>
              <a:rPr b="1" lang="pl-PL" sz="4000"/>
              <a:t>Przybądź Duchu Święty</a:t>
            </a:r>
            <a:r>
              <a:rPr lang="pl-PL" sz="4000"/>
              <a:t>, </a:t>
            </a:r>
            <a:br>
              <a:rPr b="1" lang="pl-PL" sz="4000"/>
            </a:br>
            <a:r>
              <a:rPr b="1" lang="pl-PL" sz="4000"/>
              <a:t>	</a:t>
            </a:r>
            <a:r>
              <a:rPr lang="pl-PL" sz="4000"/>
              <a:t>Ześlij z nieba wzięty,		</a:t>
            </a:r>
            <a:br>
              <a:rPr b="1" lang="pl-PL" sz="4000"/>
            </a:br>
            <a:r>
              <a:rPr b="1" lang="pl-PL" sz="4000"/>
              <a:t>	</a:t>
            </a:r>
            <a:r>
              <a:rPr lang="pl-PL" sz="4000"/>
              <a:t>Światła Twego strumień, 	</a:t>
            </a:r>
            <a:br>
              <a:rPr b="1" lang="pl-PL" sz="4000"/>
            </a:br>
            <a:r>
              <a:rPr b="1" lang="pl-PL" sz="4000"/>
              <a:t>	</a:t>
            </a:r>
            <a:r>
              <a:rPr lang="pl-PL" sz="4000"/>
              <a:t>Przyjdź, Ojcze ubogich,		</a:t>
            </a:r>
            <a:br>
              <a:rPr lang="pl-PL" sz="4000"/>
            </a:br>
            <a:r>
              <a:rPr lang="pl-PL" sz="4000"/>
              <a:t>	Dawco darów mnogich, 		</a:t>
            </a:r>
            <a:br>
              <a:rPr lang="pl-PL" sz="4000"/>
            </a:br>
            <a:r>
              <a:rPr lang="pl-PL" sz="4000"/>
              <a:t>	Przyjdź, Światłości sumień.</a:t>
            </a:r>
            <a:endParaRPr/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63" name="Shape 6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4" name="Google Shape;664;p85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51</a:t>
            </a:r>
            <a:endParaRPr sz="2000"/>
          </a:p>
        </p:txBody>
      </p:sp>
      <p:sp>
        <p:nvSpPr>
          <p:cNvPr id="665" name="Google Shape;665;p85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666" name="Google Shape;666;p8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667" name="Google Shape;667;p85"/>
          <p:cNvSpPr txBox="1"/>
          <p:nvPr>
            <p:ph idx="1" type="body"/>
          </p:nvPr>
        </p:nvSpPr>
        <p:spPr>
          <a:xfrm>
            <a:off x="214282" y="214290"/>
            <a:ext cx="8715436" cy="64294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2. O najmilszy z gości,</a:t>
            </a:r>
            <a:br>
              <a:rPr lang="pl-PL" sz="4000"/>
            </a:br>
            <a:r>
              <a:rPr lang="pl-PL" sz="4000"/>
              <a:t>	Słodka serc radości,</a:t>
            </a:r>
            <a:br>
              <a:rPr lang="pl-PL" sz="4000"/>
            </a:br>
            <a:r>
              <a:rPr lang="pl-PL" sz="4000"/>
              <a:t>	Słodkie orzeźwienie, </a:t>
            </a:r>
            <a:br>
              <a:rPr lang="pl-PL" sz="4000"/>
            </a:br>
            <a:r>
              <a:rPr lang="pl-PL" sz="4000"/>
              <a:t>	W pracy Tyś ochłodą,</a:t>
            </a:r>
            <a:br>
              <a:rPr lang="pl-PL" sz="4000"/>
            </a:br>
            <a:r>
              <a:rPr lang="pl-PL" sz="4000"/>
              <a:t>	W skwarze żywą wodą, </a:t>
            </a:r>
            <a:br>
              <a:rPr lang="pl-PL" sz="4000"/>
            </a:br>
            <a:r>
              <a:rPr lang="pl-PL" sz="4000"/>
              <a:t>	W płaczu utulenie.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71" name="Shape 6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2" name="Google Shape;672;p86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51</a:t>
            </a:r>
            <a:endParaRPr sz="2000"/>
          </a:p>
        </p:txBody>
      </p:sp>
      <p:sp>
        <p:nvSpPr>
          <p:cNvPr id="673" name="Google Shape;673;p86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674" name="Google Shape;674;p8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675" name="Google Shape;675;p86"/>
          <p:cNvSpPr txBox="1"/>
          <p:nvPr>
            <p:ph idx="1" type="body"/>
          </p:nvPr>
        </p:nvSpPr>
        <p:spPr>
          <a:xfrm>
            <a:off x="214282" y="214290"/>
            <a:ext cx="8715436" cy="64294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3. Światłości najświętsza, </a:t>
            </a:r>
            <a:br>
              <a:rPr lang="pl-PL" sz="4000"/>
            </a:br>
            <a:r>
              <a:rPr lang="pl-PL" sz="4000"/>
              <a:t>	Serc wierzących wnętrza,</a:t>
            </a:r>
            <a:r>
              <a:rPr b="1" lang="pl-PL" sz="4000"/>
              <a:t> </a:t>
            </a:r>
            <a:br>
              <a:rPr lang="pl-PL" sz="4000"/>
            </a:br>
            <a:r>
              <a:rPr lang="pl-PL" sz="4000"/>
              <a:t>	Poddaj Twej potędze, </a:t>
            </a:r>
            <a:br>
              <a:rPr lang="pl-PL" sz="4000"/>
            </a:br>
            <a:r>
              <a:rPr lang="pl-PL" sz="4000"/>
              <a:t>	Bez Twojego tchnienia,	</a:t>
            </a:r>
            <a:br>
              <a:rPr lang="pl-PL" sz="4000"/>
            </a:br>
            <a:r>
              <a:rPr lang="pl-PL" sz="4000"/>
              <a:t>	Cóż jest wśród stworzenia?</a:t>
            </a:r>
            <a:br>
              <a:rPr lang="pl-PL" sz="4000"/>
            </a:br>
            <a:r>
              <a:rPr lang="pl-PL" sz="4000"/>
              <a:t>	Jeno cierń i nędze.</a:t>
            </a:r>
            <a:endParaRPr/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79" name="Shape 6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0" name="Google Shape;680;p87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51</a:t>
            </a:r>
            <a:endParaRPr sz="2000"/>
          </a:p>
        </p:txBody>
      </p:sp>
      <p:sp>
        <p:nvSpPr>
          <p:cNvPr id="681" name="Google Shape;681;p87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682" name="Google Shape;682;p8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683" name="Google Shape;683;p87"/>
          <p:cNvSpPr txBox="1"/>
          <p:nvPr>
            <p:ph idx="1" type="body"/>
          </p:nvPr>
        </p:nvSpPr>
        <p:spPr>
          <a:xfrm>
            <a:off x="214282" y="214290"/>
            <a:ext cx="8715436" cy="64294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4. Obmyj co nie święte, </a:t>
            </a:r>
            <a:br>
              <a:rPr lang="pl-PL" sz="4000"/>
            </a:br>
            <a:r>
              <a:rPr lang="pl-PL" sz="4000"/>
              <a:t>	Oschłym wlej zachętę,</a:t>
            </a:r>
            <a:br>
              <a:rPr lang="pl-PL" sz="4000"/>
            </a:br>
            <a:r>
              <a:rPr lang="pl-PL" sz="4000"/>
              <a:t>	Ulecz serca ranę, </a:t>
            </a:r>
            <a:br>
              <a:rPr lang="pl-PL" sz="4000"/>
            </a:br>
            <a:r>
              <a:rPr lang="pl-PL" sz="4000"/>
              <a:t>	Nagnij, co jest harde,</a:t>
            </a:r>
            <a:br>
              <a:rPr lang="pl-PL" sz="4000"/>
            </a:br>
            <a:r>
              <a:rPr lang="pl-PL" sz="4000"/>
              <a:t>	Rozgrzej serca twarde, </a:t>
            </a:r>
            <a:br>
              <a:rPr lang="pl-PL" sz="4000"/>
            </a:br>
            <a:r>
              <a:rPr lang="pl-PL" sz="4000"/>
              <a:t>	Prowadź zabłąkane.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87" name="Shape 6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8" name="Google Shape;688;p88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51</a:t>
            </a:r>
            <a:endParaRPr sz="2000"/>
          </a:p>
        </p:txBody>
      </p:sp>
      <p:sp>
        <p:nvSpPr>
          <p:cNvPr id="689" name="Google Shape;689;p88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690" name="Google Shape;690;p8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691" name="Google Shape;691;p88"/>
          <p:cNvSpPr txBox="1"/>
          <p:nvPr>
            <p:ph idx="1" type="body"/>
          </p:nvPr>
        </p:nvSpPr>
        <p:spPr>
          <a:xfrm>
            <a:off x="214282" y="214290"/>
            <a:ext cx="8715436" cy="64294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5. Daj Twoim wierzącym, </a:t>
            </a:r>
            <a:br>
              <a:rPr lang="pl-PL" sz="4000"/>
            </a:br>
            <a:r>
              <a:rPr lang="pl-PL" sz="4000"/>
              <a:t>	Tobie ufającym,</a:t>
            </a:r>
            <a:br>
              <a:rPr lang="pl-PL" sz="4000"/>
            </a:br>
            <a:r>
              <a:rPr lang="pl-PL" sz="4000"/>
              <a:t>	Siedmiorakie dary, </a:t>
            </a:r>
            <a:br>
              <a:rPr lang="pl-PL" sz="4000"/>
            </a:br>
            <a:r>
              <a:rPr lang="pl-PL" sz="4000"/>
              <a:t>	Daj zasługę męstwa,</a:t>
            </a:r>
            <a:br>
              <a:rPr lang="pl-PL" sz="4000"/>
            </a:br>
            <a:r>
              <a:rPr lang="pl-PL" sz="4000"/>
              <a:t>	Daj wieniec zwycięstwa, </a:t>
            </a:r>
            <a:br>
              <a:rPr lang="pl-PL" sz="4000"/>
            </a:br>
            <a:r>
              <a:rPr lang="pl-PL" sz="4000"/>
              <a:t>	Daj szczęście bez miary.</a:t>
            </a:r>
            <a:br>
              <a:rPr lang="pl-PL" sz="4000"/>
            </a:br>
            <a:r>
              <a:rPr lang="pl-PL" sz="4000"/>
              <a:t>	Amen. Alleluja.</a:t>
            </a:r>
            <a:endParaRPr/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95" name="Shape 6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" name="Google Shape;696;p89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52</a:t>
            </a:r>
            <a:endParaRPr sz="2000"/>
          </a:p>
        </p:txBody>
      </p:sp>
      <p:sp>
        <p:nvSpPr>
          <p:cNvPr id="697" name="Google Shape;697;p89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698" name="Google Shape;698;p8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699" name="Google Shape;699;p89"/>
          <p:cNvSpPr txBox="1"/>
          <p:nvPr>
            <p:ph idx="1" type="body"/>
          </p:nvPr>
        </p:nvSpPr>
        <p:spPr>
          <a:xfrm>
            <a:off x="214282" y="214290"/>
            <a:ext cx="8715436" cy="64294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1. </a:t>
            </a:r>
            <a:r>
              <a:rPr b="1" lang="pl-PL" sz="4000"/>
              <a:t>Przyjdź Duchu Święty, ja pragnę</a:t>
            </a:r>
            <a:r>
              <a:rPr lang="pl-PL" sz="4000"/>
              <a:t>, </a:t>
            </a:r>
            <a:br>
              <a:rPr lang="pl-PL" sz="4000"/>
            </a:br>
            <a:r>
              <a:rPr lang="pl-PL" sz="4000"/>
              <a:t>oto dziś błagam Cię		</a:t>
            </a:r>
            <a:br>
              <a:rPr lang="pl-PL" sz="4000"/>
            </a:br>
            <a:r>
              <a:rPr lang="pl-PL" sz="4000"/>
              <a:t>Przyjdź w Swojej mocy i sile, 	</a:t>
            </a:r>
            <a:br>
              <a:rPr lang="pl-PL" sz="4000"/>
            </a:br>
            <a:r>
              <a:rPr lang="pl-PL" sz="4000"/>
              <a:t>radością napełnij mnie.	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pl-PL"/>
              <a:t> </a:t>
            </a:r>
            <a:endParaRPr/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03" name="Shape 7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4" name="Google Shape;704;p90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52</a:t>
            </a:r>
            <a:endParaRPr sz="2000"/>
          </a:p>
        </p:txBody>
      </p:sp>
      <p:sp>
        <p:nvSpPr>
          <p:cNvPr id="705" name="Google Shape;705;p90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706" name="Google Shape;706;p9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707" name="Google Shape;707;p90"/>
          <p:cNvSpPr txBox="1"/>
          <p:nvPr>
            <p:ph idx="1" type="body"/>
          </p:nvPr>
        </p:nvSpPr>
        <p:spPr>
          <a:xfrm>
            <a:off x="285720" y="214290"/>
            <a:ext cx="8643998" cy="64294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pl-PL"/>
              <a:t> </a:t>
            </a:r>
            <a:r>
              <a:rPr lang="pl-PL" sz="4000"/>
              <a:t>2. Przyjdź jako mądrość do dzieci, </a:t>
            </a:r>
            <a:br>
              <a:rPr lang="pl-PL" sz="4000"/>
            </a:br>
            <a:r>
              <a:rPr lang="pl-PL" sz="4000"/>
              <a:t>przyjdź jak ślepemu wzrok. </a:t>
            </a:r>
            <a:br>
              <a:rPr lang="pl-PL" sz="4000"/>
            </a:br>
            <a:r>
              <a:rPr lang="pl-PL" sz="4000"/>
              <a:t>Przyjdź jako moc w mej słabości, </a:t>
            </a:r>
            <a:br>
              <a:rPr lang="pl-PL" sz="4000"/>
            </a:br>
            <a:r>
              <a:rPr lang="pl-PL" sz="4000"/>
              <a:t>weź wszystko, co moje jest.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pl-PL"/>
              <a:t> </a:t>
            </a:r>
            <a:endParaRPr/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11" name="Shape 7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2" name="Google Shape;712;p91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52</a:t>
            </a:r>
            <a:endParaRPr sz="2000"/>
          </a:p>
        </p:txBody>
      </p:sp>
      <p:sp>
        <p:nvSpPr>
          <p:cNvPr id="713" name="Google Shape;713;p91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714" name="Google Shape;714;p9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715" name="Google Shape;715;p91"/>
          <p:cNvSpPr txBox="1"/>
          <p:nvPr>
            <p:ph idx="1" type="body"/>
          </p:nvPr>
        </p:nvSpPr>
        <p:spPr>
          <a:xfrm>
            <a:off x="214282" y="214290"/>
            <a:ext cx="8715436" cy="64294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3. Przyjdź jako Źródło w pustyni,</a:t>
            </a:r>
            <a:br>
              <a:rPr lang="pl-PL" sz="4000"/>
            </a:br>
            <a:r>
              <a:rPr lang="pl-PL" sz="4000"/>
              <a:t> z mocą Swą do naszych dusz. </a:t>
            </a:r>
            <a:br>
              <a:rPr lang="pl-PL" sz="4000"/>
            </a:br>
            <a:r>
              <a:rPr lang="pl-PL" sz="4000"/>
              <a:t>O, niech Twa moc uzdrowienia, </a:t>
            </a:r>
            <a:br>
              <a:rPr lang="pl-PL" sz="4000"/>
            </a:br>
            <a:r>
              <a:rPr lang="pl-PL" sz="4000"/>
              <a:t>dotknie, uleczy mnie już.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0"/>
          <p:cNvSpPr txBox="1"/>
          <p:nvPr>
            <p:ph type="title"/>
          </p:nvPr>
        </p:nvSpPr>
        <p:spPr>
          <a:xfrm>
            <a:off x="457200" y="274638"/>
            <a:ext cx="8229600" cy="29684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7</a:t>
            </a:r>
            <a:endParaRPr sz="2000"/>
          </a:p>
        </p:txBody>
      </p:sp>
      <p:sp>
        <p:nvSpPr>
          <p:cNvPr id="145" name="Google Shape;145;p20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146" name="Google Shape;146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147" name="Google Shape;147;p20"/>
          <p:cNvSpPr txBox="1"/>
          <p:nvPr>
            <p:ph idx="1" type="body"/>
          </p:nvPr>
        </p:nvSpPr>
        <p:spPr>
          <a:xfrm>
            <a:off x="214282" y="214290"/>
            <a:ext cx="8715436" cy="64294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b="1" lang="pl-PL"/>
              <a:t>	</a:t>
            </a:r>
            <a:r>
              <a:rPr b="1" lang="pl-PL" sz="4000"/>
              <a:t>Chrystus wodzem</a:t>
            </a:r>
            <a:r>
              <a:rPr lang="pl-PL" sz="4000"/>
              <a:t>, 	</a:t>
            </a:r>
            <a:br>
              <a:rPr lang="pl-PL" sz="4000"/>
            </a:br>
            <a:r>
              <a:rPr lang="pl-PL" sz="4000"/>
              <a:t>Chrystus Królem. 		</a:t>
            </a:r>
            <a:br>
              <a:rPr lang="pl-PL" sz="4000"/>
            </a:br>
            <a:r>
              <a:rPr lang="pl-PL" sz="4000"/>
              <a:t>Chrystus, Chrystus Władcą nam.	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 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1. Boga naszego chwalcie wszystkie ziemie.</a:t>
            </a:r>
            <a:br>
              <a:rPr lang="pl-PL" sz="4000"/>
            </a:br>
            <a:r>
              <a:rPr lang="pl-PL" sz="4000"/>
              <a:t>Daj Mu cześć winną całe ludzkie plemię.</a:t>
            </a:r>
            <a:br>
              <a:rPr lang="pl-PL" sz="4000"/>
            </a:br>
            <a:r>
              <a:rPr lang="pl-PL" sz="4000"/>
              <a:t>Bo litość Jego nad nami stwierdzona. </a:t>
            </a:r>
            <a:br>
              <a:rPr lang="pl-PL" sz="4000"/>
            </a:br>
            <a:r>
              <a:rPr lang="pl-PL" sz="4000"/>
              <a:t>A prawda Pańska wiecznie uiszczona.</a:t>
            </a:r>
            <a:endParaRPr sz="4000"/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19" name="Shape 7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0" name="Google Shape;720;p92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53</a:t>
            </a:r>
            <a:endParaRPr sz="2000"/>
          </a:p>
        </p:txBody>
      </p:sp>
      <p:sp>
        <p:nvSpPr>
          <p:cNvPr id="721" name="Google Shape;721;p92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722" name="Google Shape;722;p9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723" name="Google Shape;723;p92"/>
          <p:cNvSpPr txBox="1"/>
          <p:nvPr>
            <p:ph idx="1" type="body"/>
          </p:nvPr>
        </p:nvSpPr>
        <p:spPr>
          <a:xfrm>
            <a:off x="214282" y="214290"/>
            <a:ext cx="8715436" cy="64294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pl-PL"/>
              <a:t>	</a:t>
            </a:r>
            <a:r>
              <a:rPr lang="pl-PL" sz="4000"/>
              <a:t>1. </a:t>
            </a:r>
            <a:r>
              <a:rPr b="1" lang="pl-PL" sz="4000"/>
              <a:t>Radość tchnij w serce me</a:t>
            </a:r>
            <a:r>
              <a:rPr lang="pl-PL" sz="4000"/>
              <a:t>, bym Cię 	chwalił! </a:t>
            </a:r>
            <a:br>
              <a:rPr lang="pl-PL" sz="4000"/>
            </a:br>
            <a:r>
              <a:rPr lang="pl-PL" sz="4000"/>
              <a:t>Radość tchnij, proszę, w serce me! </a:t>
            </a:r>
            <a:br>
              <a:rPr lang="pl-PL" sz="4000"/>
            </a:br>
            <a:r>
              <a:rPr lang="pl-PL" sz="4000"/>
              <a:t>Radość tchnij w serce me, 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	bym Cię chwalił,			</a:t>
            </a:r>
            <a:br>
              <a:rPr lang="pl-PL" sz="4000"/>
            </a:br>
            <a:r>
              <a:rPr lang="pl-PL" sz="4000"/>
              <a:t>bym Cię zawsze chwalił, Panie mój!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/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27" name="Shape 7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8" name="Google Shape;728;p93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53</a:t>
            </a:r>
            <a:endParaRPr sz="2000"/>
          </a:p>
        </p:txBody>
      </p:sp>
      <p:sp>
        <p:nvSpPr>
          <p:cNvPr id="729" name="Google Shape;729;p93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730" name="Google Shape;730;p9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731" name="Google Shape;731;p93"/>
          <p:cNvSpPr txBox="1"/>
          <p:nvPr>
            <p:ph idx="1" type="body"/>
          </p:nvPr>
        </p:nvSpPr>
        <p:spPr>
          <a:xfrm>
            <a:off x="214282" y="214290"/>
            <a:ext cx="8715436" cy="64294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 Ref.: Śpiewaj hosanna, /x2 	 </a:t>
            </a:r>
            <a:br>
              <a:rPr lang="pl-PL" sz="4000"/>
            </a:br>
            <a:r>
              <a:rPr lang="pl-PL" sz="4000"/>
              <a:t>śpiewaj Panu, który Królem jest! </a:t>
            </a:r>
            <a:br>
              <a:rPr lang="pl-PL" sz="4000"/>
            </a:br>
            <a:r>
              <a:rPr lang="pl-PL" sz="4000"/>
              <a:t>Śpiewaj hosanna, /x2</a:t>
            </a:r>
            <a:br>
              <a:rPr lang="pl-PL" sz="4000"/>
            </a:br>
            <a:r>
              <a:rPr lang="pl-PL" sz="4000"/>
              <a:t>śpiewaj Panu cały dzień!</a:t>
            </a:r>
            <a:endParaRPr/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35" name="Shape 7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6" name="Google Shape;736;p94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53</a:t>
            </a:r>
            <a:endParaRPr sz="2000"/>
          </a:p>
        </p:txBody>
      </p:sp>
      <p:sp>
        <p:nvSpPr>
          <p:cNvPr id="737" name="Google Shape;737;p94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738" name="Google Shape;738;p9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739" name="Google Shape;739;p94"/>
          <p:cNvSpPr txBox="1"/>
          <p:nvPr>
            <p:ph idx="1" type="body"/>
          </p:nvPr>
        </p:nvSpPr>
        <p:spPr>
          <a:xfrm>
            <a:off x="214282" y="214290"/>
            <a:ext cx="8715436" cy="64294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2. Pokój tchnij w serce me, bym 	odpoczął! </a:t>
            </a:r>
            <a:br>
              <a:rPr lang="pl-PL" sz="4000"/>
            </a:br>
            <a:r>
              <a:rPr lang="pl-PL" sz="4000"/>
              <a:t>Pokój tchnij, proszę, w serce me! </a:t>
            </a:r>
            <a:br>
              <a:rPr lang="pl-PL" sz="4000"/>
            </a:br>
            <a:r>
              <a:rPr lang="pl-PL" sz="4000"/>
              <a:t>Pokój tchnij w serce me, bym odpoczął! </a:t>
            </a:r>
            <a:br>
              <a:rPr lang="pl-PL" sz="4000"/>
            </a:br>
            <a:r>
              <a:rPr lang="pl-PL" sz="4000"/>
              <a:t>Bym w spoczynku nawet chwalił Cię!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 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Ref.: Śpiewaj hosanna, /x2 …</a:t>
            </a:r>
            <a:endParaRPr sz="4000"/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43" name="Shape 7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4" name="Google Shape;744;p95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53</a:t>
            </a:r>
            <a:endParaRPr sz="2000"/>
          </a:p>
        </p:txBody>
      </p:sp>
      <p:sp>
        <p:nvSpPr>
          <p:cNvPr id="745" name="Google Shape;745;p95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746" name="Google Shape;746;p9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747" name="Google Shape;747;p95"/>
          <p:cNvSpPr txBox="1"/>
          <p:nvPr>
            <p:ph idx="1" type="body"/>
          </p:nvPr>
        </p:nvSpPr>
        <p:spPr>
          <a:xfrm>
            <a:off x="214282" y="214290"/>
            <a:ext cx="8715436" cy="64294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3. Miłość tchnij w serce me, abym służył, </a:t>
            </a:r>
            <a:br>
              <a:rPr lang="pl-PL" sz="4000"/>
            </a:br>
            <a:r>
              <a:rPr lang="pl-PL" sz="4000"/>
              <a:t>miłość tchnij, proszę, w serce me!</a:t>
            </a:r>
            <a:br>
              <a:rPr lang="pl-PL" sz="4000"/>
            </a:br>
            <a:r>
              <a:rPr lang="pl-PL" sz="4000"/>
              <a:t>Miłość tchnij w serce me, abym służył! </a:t>
            </a:r>
            <a:br>
              <a:rPr lang="pl-PL" sz="4000"/>
            </a:br>
            <a:r>
              <a:rPr lang="pl-PL" sz="4000"/>
              <a:t>Bym swą służbą także chwalił Cię. </a:t>
            </a:r>
            <a:endParaRPr sz="4000"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 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Ref.: Śpiewaj hosanna, /x2 	 </a:t>
            </a:r>
            <a:br>
              <a:rPr lang="pl-PL" sz="4000"/>
            </a:br>
            <a:endParaRPr sz="4000"/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51" name="Shape 7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2" name="Google Shape;752;p96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53</a:t>
            </a:r>
            <a:endParaRPr sz="2000"/>
          </a:p>
        </p:txBody>
      </p:sp>
      <p:sp>
        <p:nvSpPr>
          <p:cNvPr id="753" name="Google Shape;753;p96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754" name="Google Shape;754;p9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755" name="Google Shape;755;p96"/>
          <p:cNvSpPr txBox="1"/>
          <p:nvPr>
            <p:ph idx="1" type="body"/>
          </p:nvPr>
        </p:nvSpPr>
        <p:spPr>
          <a:xfrm>
            <a:off x="214282" y="285728"/>
            <a:ext cx="8715436" cy="635798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4. Wiarę tchnij w serce me, bym się 	modlił, </a:t>
            </a:r>
            <a:br>
              <a:rPr lang="pl-PL" sz="4000"/>
            </a:br>
            <a:r>
              <a:rPr lang="pl-PL" sz="4000"/>
              <a:t>Wiarę tchnij, proszę, w serce me. </a:t>
            </a:r>
            <a:br>
              <a:rPr lang="pl-PL" sz="4000"/>
            </a:br>
            <a:r>
              <a:rPr lang="pl-PL" sz="4000"/>
              <a:t>Wiarę tchnij w serce me, bym się 	modlił, </a:t>
            </a:r>
            <a:br>
              <a:rPr lang="pl-PL" sz="4000"/>
            </a:br>
            <a:r>
              <a:rPr lang="pl-PL" sz="4000"/>
              <a:t>Bym modlitwą także chwalił Cię. </a:t>
            </a:r>
            <a:endParaRPr sz="4000"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 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Ref.: Śpiewaj hosanna, /x2 …</a:t>
            </a:r>
            <a:endParaRPr sz="4000"/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59" name="Shape 7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0" name="Google Shape;760;p97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54</a:t>
            </a:r>
            <a:endParaRPr sz="2000"/>
          </a:p>
        </p:txBody>
      </p:sp>
      <p:sp>
        <p:nvSpPr>
          <p:cNvPr id="761" name="Google Shape;761;p97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762" name="Google Shape;762;p9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763" name="Google Shape;763;p97"/>
          <p:cNvSpPr txBox="1"/>
          <p:nvPr>
            <p:ph idx="1" type="body"/>
          </p:nvPr>
        </p:nvSpPr>
        <p:spPr>
          <a:xfrm>
            <a:off x="214282" y="214290"/>
            <a:ext cx="8715436" cy="64294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60"/>
              <a:buNone/>
            </a:pPr>
            <a:r>
              <a:rPr b="1" lang="pl-PL" sz="2960"/>
              <a:t>	</a:t>
            </a:r>
            <a:r>
              <a:rPr b="1" lang="pl-PL" sz="3977"/>
              <a:t>Raduje się dusza ma</a:t>
            </a:r>
            <a:r>
              <a:rPr lang="pl-PL" sz="3977"/>
              <a:t>		</a:t>
            </a:r>
            <a:br>
              <a:rPr lang="pl-PL" sz="3977"/>
            </a:br>
            <a:r>
              <a:rPr lang="pl-PL" sz="3977"/>
              <a:t>wielbi Pana swego			</a:t>
            </a:r>
            <a:br>
              <a:rPr lang="pl-PL" sz="3977"/>
            </a:br>
            <a:r>
              <a:rPr lang="pl-PL" sz="3977"/>
              <a:t>będę Ci śpiewał z całej siły	</a:t>
            </a:r>
            <a:br>
              <a:rPr lang="pl-PL" sz="3977"/>
            </a:br>
            <a:r>
              <a:rPr lang="pl-PL" sz="3977"/>
              <a:t>Sławić cię będę za Twe dzieła	</a:t>
            </a:r>
            <a:br>
              <a:rPr lang="pl-PL" sz="3977"/>
            </a:br>
            <a:r>
              <a:rPr lang="pl-PL" sz="3977"/>
              <a:t>będę Ci śpiewał z całej siły	</a:t>
            </a:r>
            <a:endParaRPr/>
          </a:p>
          <a:p>
            <a:pPr indent="-342900" lvl="0" marL="34290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77"/>
              <a:buNone/>
            </a:pPr>
            <a:r>
              <a:rPr lang="pl-PL" sz="3977"/>
              <a:t> 	Błogosławić będę Twoje Imię		</a:t>
            </a:r>
            <a:br>
              <a:rPr lang="pl-PL" sz="3977"/>
            </a:br>
            <a:r>
              <a:rPr lang="pl-PL" sz="3977"/>
              <a:t>Jest miłosierny, Pan zastępów	</a:t>
            </a:r>
            <a:br>
              <a:rPr lang="pl-PL" sz="3977"/>
            </a:br>
            <a:r>
              <a:rPr lang="pl-PL" sz="3977"/>
              <a:t>Moc Jego ramienia, nad swym ludem</a:t>
            </a:r>
            <a:endParaRPr/>
          </a:p>
          <a:p>
            <a:pPr indent="-342900" lvl="0" marL="34290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77"/>
              <a:buNone/>
            </a:pPr>
            <a:r>
              <a:rPr lang="pl-PL" sz="3977"/>
              <a:t>	Pan, mój Zbawca.</a:t>
            </a:r>
            <a:endParaRPr/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67" name="Shape 7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" name="Google Shape;768;p98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55</a:t>
            </a:r>
            <a:endParaRPr sz="2000"/>
          </a:p>
        </p:txBody>
      </p:sp>
      <p:sp>
        <p:nvSpPr>
          <p:cNvPr id="769" name="Google Shape;769;p98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770" name="Google Shape;770;p9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771" name="Google Shape;771;p98"/>
          <p:cNvSpPr txBox="1"/>
          <p:nvPr>
            <p:ph idx="1" type="body"/>
          </p:nvPr>
        </p:nvSpPr>
        <p:spPr>
          <a:xfrm>
            <a:off x="214282" y="214290"/>
            <a:ext cx="8715436" cy="64294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b="1" lang="pl-PL"/>
              <a:t>		</a:t>
            </a:r>
            <a:r>
              <a:rPr b="1" lang="pl-PL" sz="4000"/>
              <a:t>Ruah,</a:t>
            </a:r>
            <a:r>
              <a:rPr lang="pl-PL" sz="4000"/>
              <a:t> Ruah, Ruah. 	</a:t>
            </a:r>
            <a:br>
              <a:rPr lang="pl-PL" sz="4000"/>
            </a:br>
            <a:r>
              <a:rPr lang="pl-PL" sz="4000"/>
              <a:t>	Nie siłą, nie mocą naszą, 		</a:t>
            </a:r>
            <a:br>
              <a:rPr lang="pl-PL" sz="4000"/>
            </a:br>
            <a:r>
              <a:rPr lang="pl-PL" sz="4000"/>
              <a:t>	lecz mocą Ducha Świętego.</a:t>
            </a:r>
            <a:endParaRPr/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75" name="Shape 7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6" name="Google Shape;776;p99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56</a:t>
            </a:r>
            <a:endParaRPr sz="2000"/>
          </a:p>
        </p:txBody>
      </p:sp>
      <p:sp>
        <p:nvSpPr>
          <p:cNvPr id="777" name="Google Shape;777;p99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778" name="Google Shape;778;p9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779" name="Google Shape;779;p99"/>
          <p:cNvSpPr txBox="1"/>
          <p:nvPr>
            <p:ph idx="1" type="body"/>
          </p:nvPr>
        </p:nvSpPr>
        <p:spPr>
          <a:xfrm>
            <a:off x="214282" y="214290"/>
            <a:ext cx="8715436" cy="64294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b="1" lang="pl-PL"/>
              <a:t>		</a:t>
            </a:r>
            <a:r>
              <a:rPr b="1" lang="pl-PL" sz="4000"/>
              <a:t>Spocznij na nas Duchu Pana	</a:t>
            </a:r>
            <a:r>
              <a:rPr lang="pl-PL" sz="4000"/>
              <a:t>	</a:t>
            </a:r>
            <a:br>
              <a:rPr lang="pl-PL" sz="4000"/>
            </a:br>
            <a:r>
              <a:rPr lang="pl-PL" sz="4000"/>
              <a:t>	Duchu mądrości i rozumu	</a:t>
            </a:r>
            <a:br>
              <a:rPr lang="pl-PL" sz="4000"/>
            </a:br>
            <a:r>
              <a:rPr lang="pl-PL" sz="4000"/>
              <a:t>	Duchu poznania		</a:t>
            </a:r>
            <a:br>
              <a:rPr lang="pl-PL" sz="4000"/>
            </a:br>
            <a:r>
              <a:rPr lang="pl-PL" sz="4000"/>
              <a:t>	i bojaźni Bożej		</a:t>
            </a:r>
            <a:br>
              <a:rPr lang="pl-PL" sz="4000"/>
            </a:br>
            <a:r>
              <a:rPr lang="pl-PL" sz="4000"/>
              <a:t>	Duchu miłości i mocy.</a:t>
            </a:r>
            <a:endParaRPr/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83" name="Shape 7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4" name="Google Shape;784;p100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57</a:t>
            </a:r>
            <a:endParaRPr sz="2000"/>
          </a:p>
        </p:txBody>
      </p:sp>
      <p:sp>
        <p:nvSpPr>
          <p:cNvPr id="785" name="Google Shape;785;p100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786" name="Google Shape;786;p10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787" name="Google Shape;787;p100"/>
          <p:cNvSpPr txBox="1"/>
          <p:nvPr>
            <p:ph idx="1" type="body"/>
          </p:nvPr>
        </p:nvSpPr>
        <p:spPr>
          <a:xfrm>
            <a:off x="214282" y="214290"/>
            <a:ext cx="8715436" cy="64294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b="1" lang="pl-PL"/>
              <a:t>	</a:t>
            </a:r>
            <a:r>
              <a:rPr b="1" lang="pl-PL" sz="4000"/>
              <a:t>Spotkał mnie dziś Pan</a:t>
            </a:r>
            <a:r>
              <a:rPr lang="pl-PL" sz="4000"/>
              <a:t> 			</a:t>
            </a:r>
            <a:br>
              <a:rPr lang="pl-PL" sz="4000"/>
            </a:br>
            <a:r>
              <a:rPr lang="pl-PL" sz="4000"/>
              <a:t>i radość ogromną w sercu mam.	</a:t>
            </a:r>
            <a:br>
              <a:rPr lang="pl-PL" sz="4000"/>
            </a:br>
            <a:r>
              <a:rPr lang="pl-PL" sz="4000"/>
              <a:t>Z tej radości chcę</a:t>
            </a:r>
            <a:br>
              <a:rPr lang="pl-PL" sz="4000"/>
            </a:br>
            <a:r>
              <a:rPr lang="pl-PL" sz="4000"/>
              <a:t>śpiewać i klaskać w dłonie swe.</a:t>
            </a:r>
            <a:br>
              <a:rPr lang="pl-PL" sz="4000"/>
            </a:br>
            <a:r>
              <a:rPr lang="pl-PL" sz="4000"/>
              <a:t>Więc wszyscy razem chwalmy Go,	</a:t>
            </a:r>
            <a:br>
              <a:rPr lang="pl-PL" sz="4000"/>
            </a:br>
            <a:r>
              <a:rPr lang="pl-PL" sz="4000"/>
              <a:t>Za to, że trzyma nas ręką swą.</a:t>
            </a:r>
            <a:endParaRPr/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91" name="Shape 7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2" name="Google Shape;792;p101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58</a:t>
            </a:r>
            <a:endParaRPr sz="2000"/>
          </a:p>
        </p:txBody>
      </p:sp>
      <p:sp>
        <p:nvSpPr>
          <p:cNvPr id="793" name="Google Shape;793;p101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794" name="Google Shape;794;p10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795" name="Google Shape;795;p101"/>
          <p:cNvSpPr txBox="1"/>
          <p:nvPr>
            <p:ph idx="1" type="body"/>
          </p:nvPr>
        </p:nvSpPr>
        <p:spPr>
          <a:xfrm>
            <a:off x="214282" y="214290"/>
            <a:ext cx="8715436" cy="64294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b="1" lang="pl-PL"/>
              <a:t>	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 b="1"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 b="1"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b="1" lang="pl-PL"/>
              <a:t>		</a:t>
            </a:r>
            <a:r>
              <a:rPr b="1" lang="pl-PL" sz="4000"/>
              <a:t>Śpiewaj alleluja Panu</a:t>
            </a:r>
            <a:r>
              <a:rPr lang="pl-PL" sz="4000"/>
              <a:t> 	</a:t>
            </a:r>
            <a:br>
              <a:rPr lang="pl-PL" sz="4000"/>
            </a:br>
            <a:r>
              <a:rPr lang="pl-PL" sz="4000"/>
              <a:t>	Śpiewaj alleluja Panu 	</a:t>
            </a:r>
            <a:br>
              <a:rPr lang="pl-PL" sz="4000"/>
            </a:br>
            <a:r>
              <a:rPr lang="pl-PL" sz="4000"/>
              <a:t>	śpiewaj alleluja /x2	</a:t>
            </a:r>
            <a:br>
              <a:rPr lang="pl-PL" sz="4000"/>
            </a:br>
            <a:r>
              <a:rPr lang="pl-PL" sz="4000"/>
              <a:t>	Śpiewaj alleluja Panu.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1"/>
          <p:cNvSpPr txBox="1"/>
          <p:nvPr>
            <p:ph type="title"/>
          </p:nvPr>
        </p:nvSpPr>
        <p:spPr>
          <a:xfrm>
            <a:off x="457200" y="274638"/>
            <a:ext cx="8229600" cy="29684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7</a:t>
            </a:r>
            <a:endParaRPr sz="2000"/>
          </a:p>
        </p:txBody>
      </p:sp>
      <p:sp>
        <p:nvSpPr>
          <p:cNvPr id="153" name="Google Shape;153;p21"/>
          <p:cNvSpPr txBox="1"/>
          <p:nvPr>
            <p:ph idx="11" type="ftr"/>
          </p:nvPr>
        </p:nvSpPr>
        <p:spPr>
          <a:xfrm>
            <a:off x="214282" y="6286520"/>
            <a:ext cx="8715436" cy="43495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154" name="Google Shape;154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155" name="Google Shape;155;p21"/>
          <p:cNvSpPr txBox="1"/>
          <p:nvPr>
            <p:ph idx="1" type="body"/>
          </p:nvPr>
        </p:nvSpPr>
        <p:spPr>
          <a:xfrm>
            <a:off x="214282" y="214290"/>
            <a:ext cx="8715436" cy="64294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b="1" lang="pl-PL"/>
              <a:t>	</a:t>
            </a:r>
            <a:r>
              <a:rPr b="1" lang="pl-PL" sz="4000"/>
              <a:t>Chrystus wodzem</a:t>
            </a:r>
            <a:r>
              <a:rPr lang="pl-PL" sz="4000"/>
              <a:t>, 	</a:t>
            </a:r>
            <a:br>
              <a:rPr lang="pl-PL" sz="4000"/>
            </a:br>
            <a:r>
              <a:rPr lang="pl-PL" sz="4000"/>
              <a:t>Chrystus Królem. 		</a:t>
            </a:r>
            <a:br>
              <a:rPr lang="pl-PL" sz="4000"/>
            </a:br>
            <a:r>
              <a:rPr lang="pl-PL" sz="4000"/>
              <a:t>Chrystus, Chrystus Władcą nam.	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  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2. Chwała bądź Bogu w Trójcy jedynemu. </a:t>
            </a:r>
            <a:br>
              <a:rPr lang="pl-PL" sz="4000"/>
            </a:br>
            <a:r>
              <a:rPr lang="pl-PL" sz="4000"/>
              <a:t>Ojcu, Synowi, Duchowi Świętemu. </a:t>
            </a:r>
            <a:br>
              <a:rPr lang="pl-PL" sz="4000"/>
            </a:br>
            <a:r>
              <a:rPr lang="pl-PL" sz="4000"/>
              <a:t>Jak od początku była taki ninie. </a:t>
            </a:r>
            <a:br>
              <a:rPr lang="pl-PL" sz="4000"/>
            </a:br>
            <a:r>
              <a:rPr lang="pl-PL" sz="4000"/>
              <a:t>I na wiek wieków niechaj zawsze słynie.</a:t>
            </a:r>
            <a:endParaRPr/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99" name="Shape 7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0" name="Google Shape;800;p102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59</a:t>
            </a:r>
            <a:endParaRPr sz="2000"/>
          </a:p>
        </p:txBody>
      </p:sp>
      <p:sp>
        <p:nvSpPr>
          <p:cNvPr id="801" name="Google Shape;801;p102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802" name="Google Shape;802;p10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803" name="Google Shape;803;p102"/>
          <p:cNvSpPr txBox="1"/>
          <p:nvPr>
            <p:ph idx="1" type="body"/>
          </p:nvPr>
        </p:nvSpPr>
        <p:spPr>
          <a:xfrm>
            <a:off x="214282" y="214290"/>
            <a:ext cx="8715436" cy="64294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b="1" lang="pl-PL"/>
              <a:t>	</a:t>
            </a:r>
            <a:r>
              <a:rPr b="1" lang="pl-PL" sz="4000"/>
              <a:t>Święte Imię Jezus</a:t>
            </a:r>
            <a:r>
              <a:rPr lang="pl-PL" sz="4000"/>
              <a:t>, Święte Imię Jezus,</a:t>
            </a:r>
            <a:endParaRPr sz="4000"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Jest na ustach mych i w sercu mym, w mocy Ducha uwielbiam Cię					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Nie ma w innym zbawienia 	</a:t>
            </a:r>
            <a:br>
              <a:rPr lang="pl-PL" sz="4000"/>
            </a:br>
            <a:r>
              <a:rPr lang="pl-PL" sz="4000"/>
              <a:t>gdyż nie dano nam ludziom	</a:t>
            </a:r>
            <a:br>
              <a:rPr lang="pl-PL" sz="4000"/>
            </a:br>
            <a:r>
              <a:rPr lang="pl-PL" sz="4000"/>
              <a:t>innego Imienia			</a:t>
            </a:r>
            <a:br>
              <a:rPr lang="pl-PL" sz="4000"/>
            </a:br>
            <a:r>
              <a:rPr lang="pl-PL" sz="4000"/>
              <a:t>W Nim zbawienie jest 	</a:t>
            </a:r>
            <a:r>
              <a:rPr lang="pl-PL"/>
              <a:t>		</a:t>
            </a:r>
            <a:endParaRPr/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07" name="Shape 8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" name="Google Shape;808;p103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60</a:t>
            </a:r>
            <a:endParaRPr sz="2000"/>
          </a:p>
        </p:txBody>
      </p:sp>
      <p:sp>
        <p:nvSpPr>
          <p:cNvPr id="809" name="Google Shape;809;p103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810" name="Google Shape;810;p10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811" name="Google Shape;811;p103"/>
          <p:cNvSpPr txBox="1"/>
          <p:nvPr>
            <p:ph idx="1" type="body"/>
          </p:nvPr>
        </p:nvSpPr>
        <p:spPr>
          <a:xfrm>
            <a:off x="214282" y="214290"/>
            <a:ext cx="8715436" cy="64294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b="1" lang="pl-PL" sz="4000"/>
              <a:t>		To mój Pan, wiele mi uczynił</a:t>
            </a:r>
            <a:r>
              <a:rPr lang="pl-PL" sz="4000"/>
              <a:t>	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	On moim Bogiem		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	To mój Pan, wiele mi uczynił</a:t>
            </a:r>
            <a:endParaRPr sz="4000"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	On mnie uzdrowił.</a:t>
            </a:r>
            <a:endParaRPr/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15" name="Shape 8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6" name="Google Shape;816;p104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61</a:t>
            </a:r>
            <a:endParaRPr sz="2000"/>
          </a:p>
        </p:txBody>
      </p:sp>
      <p:sp>
        <p:nvSpPr>
          <p:cNvPr id="817" name="Google Shape;817;p104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818" name="Google Shape;818;p10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819" name="Google Shape;819;p104"/>
          <p:cNvSpPr txBox="1"/>
          <p:nvPr>
            <p:ph idx="1" type="body"/>
          </p:nvPr>
        </p:nvSpPr>
        <p:spPr>
          <a:xfrm>
            <a:off x="214282" y="214290"/>
            <a:ext cx="8715436" cy="64294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b="1" lang="pl-PL"/>
              <a:t>	</a:t>
            </a:r>
            <a:r>
              <a:rPr b="1" lang="pl-PL" sz="4000"/>
              <a:t>To przykazanie</a:t>
            </a:r>
            <a:r>
              <a:rPr lang="pl-PL" sz="4000"/>
              <a:t>  Ja dziś daję wam, 	</a:t>
            </a:r>
            <a:br>
              <a:rPr b="1" lang="pl-PL" sz="4000"/>
            </a:br>
            <a:r>
              <a:rPr lang="pl-PL" sz="4000"/>
              <a:t>Byście się miłowali, jak Ja miłuję was. 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Byście się miłowali, jak Ja miłuję was. </a:t>
            </a:r>
            <a:br>
              <a:rPr lang="pl-PL" sz="4000"/>
            </a:br>
            <a:r>
              <a:rPr lang="pl-PL" sz="4000"/>
              <a:t>A wtedy wszyscy poznają, żeście Moi, </a:t>
            </a:r>
            <a:br>
              <a:rPr b="1" lang="pl-PL" sz="4000"/>
            </a:br>
            <a:r>
              <a:rPr lang="pl-PL" sz="4000"/>
              <a:t>Gdy miłość wzajemną mieć będziecie.</a:t>
            </a:r>
            <a:endParaRPr/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23" name="Shape 8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4" name="Google Shape;824;p105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62</a:t>
            </a:r>
            <a:endParaRPr sz="2000"/>
          </a:p>
        </p:txBody>
      </p:sp>
      <p:sp>
        <p:nvSpPr>
          <p:cNvPr id="825" name="Google Shape;825;p105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826" name="Google Shape;826;p10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827" name="Google Shape;827;p105"/>
          <p:cNvSpPr txBox="1"/>
          <p:nvPr>
            <p:ph idx="1" type="body"/>
          </p:nvPr>
        </p:nvSpPr>
        <p:spPr>
          <a:xfrm>
            <a:off x="214282" y="214290"/>
            <a:ext cx="8715436" cy="64294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b="1" lang="pl-PL"/>
              <a:t>	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b="1" lang="pl-PL"/>
              <a:t>	</a:t>
            </a:r>
            <a:endParaRPr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b="1" lang="pl-PL" sz="4000"/>
              <a:t>	Ubi caritas et amor</a:t>
            </a:r>
            <a:r>
              <a:rPr lang="pl-PL" sz="4000"/>
              <a:t>,	</a:t>
            </a:r>
            <a:br>
              <a:rPr lang="pl-PL" sz="4000"/>
            </a:br>
            <a:r>
              <a:rPr lang="pl-PL" sz="4000"/>
              <a:t>ubi caritas Deus ibi est.	</a:t>
            </a:r>
            <a:br>
              <a:rPr lang="pl-PL" sz="4000"/>
            </a:br>
            <a:endParaRPr sz="4000"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Tam, gdzie miłość jest i dobroć</a:t>
            </a:r>
            <a:br>
              <a:rPr lang="pl-PL" sz="4000"/>
            </a:br>
            <a:r>
              <a:rPr lang="pl-PL" sz="4000"/>
              <a:t>Tam, gdzie miłość jest, </a:t>
            </a:r>
            <a:endParaRPr sz="4000"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Tam mieszka Bóg</a:t>
            </a:r>
            <a:endParaRPr/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31" name="Shape 8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2" name="Google Shape;832;p106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63</a:t>
            </a:r>
            <a:endParaRPr sz="2000"/>
          </a:p>
        </p:txBody>
      </p:sp>
      <p:sp>
        <p:nvSpPr>
          <p:cNvPr id="833" name="Google Shape;833;p106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834" name="Google Shape;834;p10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835" name="Google Shape;835;p106"/>
          <p:cNvSpPr txBox="1"/>
          <p:nvPr>
            <p:ph idx="1" type="body"/>
          </p:nvPr>
        </p:nvSpPr>
        <p:spPr>
          <a:xfrm>
            <a:off x="214282" y="214290"/>
            <a:ext cx="8715436" cy="64294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b="1" lang="pl-PL"/>
              <a:t>	</a:t>
            </a:r>
            <a:endParaRPr/>
          </a:p>
          <a:p>
            <a:pPr indent="-342900" lvl="0" marL="34290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b="1" lang="pl-PL"/>
              <a:t>	</a:t>
            </a:r>
            <a:endParaRPr b="1"/>
          </a:p>
          <a:p>
            <a:pPr indent="-342900" lvl="0" marL="34290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b="1" lang="pl-PL" sz="4000"/>
              <a:t>	Uwielbiam Cię,</a:t>
            </a:r>
            <a:r>
              <a:rPr lang="pl-PL" sz="4000"/>
              <a:t>		</a:t>
            </a:r>
            <a:br>
              <a:rPr lang="pl-PL" sz="4000"/>
            </a:br>
            <a:r>
              <a:rPr lang="pl-PL" sz="4000"/>
              <a:t>błogosławię Cię		</a:t>
            </a:r>
            <a:br>
              <a:rPr lang="pl-PL" sz="4000"/>
            </a:br>
            <a:r>
              <a:rPr lang="pl-PL" sz="4000"/>
              <a:t>Swym Duchem ogarnij mnie.	</a:t>
            </a:r>
            <a:br>
              <a:rPr lang="pl-PL" sz="4000"/>
            </a:br>
            <a:r>
              <a:rPr lang="pl-PL" sz="4000"/>
              <a:t>Uwielbiam Cię, 			</a:t>
            </a:r>
            <a:br>
              <a:rPr lang="pl-PL" sz="4000"/>
            </a:br>
            <a:r>
              <a:rPr lang="pl-PL" sz="4000"/>
              <a:t>Chcę widzieć Twoją świętą Twarz	</a:t>
            </a:r>
            <a:br>
              <a:rPr lang="pl-PL" sz="4000"/>
            </a:br>
            <a:r>
              <a:rPr lang="pl-PL" sz="4000"/>
              <a:t>i w miłość Twoją wtopić się.</a:t>
            </a:r>
            <a:endParaRPr sz="4000"/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39" name="Shape 8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0" name="Google Shape;840;p107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64</a:t>
            </a:r>
            <a:endParaRPr sz="2000"/>
          </a:p>
        </p:txBody>
      </p:sp>
      <p:sp>
        <p:nvSpPr>
          <p:cNvPr id="841" name="Google Shape;841;p107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842" name="Google Shape;842;p10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843" name="Google Shape;843;p107"/>
          <p:cNvSpPr txBox="1"/>
          <p:nvPr>
            <p:ph idx="1" type="body"/>
          </p:nvPr>
        </p:nvSpPr>
        <p:spPr>
          <a:xfrm>
            <a:off x="214282" y="214290"/>
            <a:ext cx="8715436" cy="64294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b="1" lang="pl-PL"/>
              <a:t>	</a:t>
            </a:r>
            <a:r>
              <a:rPr b="1" lang="pl-PL" sz="4000"/>
              <a:t>Uwielbiam Imię Twoje Panie</a:t>
            </a:r>
            <a:r>
              <a:rPr lang="pl-PL" sz="4000"/>
              <a:t>, </a:t>
            </a:r>
            <a:br>
              <a:rPr lang="pl-PL" sz="4000"/>
            </a:br>
            <a:r>
              <a:rPr lang="pl-PL" sz="4000"/>
              <a:t>wywyższam Cię i składam Ci hołd,	</a:t>
            </a:r>
            <a:br>
              <a:rPr lang="pl-PL" sz="4000"/>
            </a:br>
            <a:r>
              <a:rPr lang="pl-PL" sz="4000"/>
              <a:t>W przedsionku chwały Twej staję, </a:t>
            </a:r>
            <a:br>
              <a:rPr lang="pl-PL" sz="4000"/>
            </a:br>
            <a:r>
              <a:rPr lang="pl-PL" sz="4000"/>
              <a:t>z radością śpiewam Ci pieśń.	</a:t>
            </a:r>
            <a:endParaRPr/>
          </a:p>
          <a:p>
            <a:pPr indent="-342900" lvl="0" marL="342900" rtl="0" algn="l">
              <a:lnSpc>
                <a:spcPct val="11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O Panie Jezu chcę wyznać, że	</a:t>
            </a:r>
            <a:br>
              <a:rPr lang="pl-PL" sz="4000"/>
            </a:br>
            <a:r>
              <a:rPr lang="pl-PL" sz="4000"/>
              <a:t>ja kocham Ciebie, Ty zmieniasz mnie.</a:t>
            </a:r>
            <a:br>
              <a:rPr lang="pl-PL" sz="4000"/>
            </a:br>
            <a:r>
              <a:rPr lang="pl-PL" sz="4000"/>
              <a:t>Chcę Ci dziękować dziś ze wszystkich sił</a:t>
            </a:r>
            <a:br>
              <a:rPr lang="pl-PL" sz="4000"/>
            </a:br>
            <a:r>
              <a:rPr lang="pl-PL" sz="4000"/>
              <a:t>Dajesz mi Siebie bym na wieki żył.</a:t>
            </a:r>
            <a:endParaRPr/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47" name="Shape 8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8" name="Google Shape;848;p108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65</a:t>
            </a:r>
            <a:endParaRPr sz="2000"/>
          </a:p>
        </p:txBody>
      </p:sp>
      <p:sp>
        <p:nvSpPr>
          <p:cNvPr id="849" name="Google Shape;849;p108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850" name="Google Shape;850;p10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851" name="Google Shape;851;p108"/>
          <p:cNvSpPr txBox="1"/>
          <p:nvPr>
            <p:ph idx="1" type="body"/>
          </p:nvPr>
        </p:nvSpPr>
        <p:spPr>
          <a:xfrm>
            <a:off x="214282" y="214290"/>
            <a:ext cx="8715436" cy="64294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b="1" lang="pl-PL"/>
              <a:t>		</a:t>
            </a:r>
            <a:r>
              <a:rPr b="1" lang="pl-PL" sz="4000"/>
              <a:t>Wielbić Pana chcę</a:t>
            </a:r>
            <a:r>
              <a:rPr lang="pl-PL" sz="4000"/>
              <a:t>, </a:t>
            </a:r>
            <a:br>
              <a:rPr lang="pl-PL" sz="4000"/>
            </a:br>
            <a:r>
              <a:rPr lang="pl-PL" sz="4000"/>
              <a:t>	radosną śpiewać pieśń	</a:t>
            </a:r>
            <a:br>
              <a:rPr lang="pl-PL" sz="4000"/>
            </a:br>
            <a:r>
              <a:rPr lang="pl-PL" sz="4000"/>
              <a:t>	Wielbić Pana chcę, </a:t>
            </a:r>
            <a:br>
              <a:rPr lang="pl-PL" sz="4000"/>
            </a:br>
            <a:r>
              <a:rPr lang="pl-PL" sz="4000"/>
              <a:t>	On źródłem życia jest.</a:t>
            </a:r>
            <a:endParaRPr/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55" name="Shape 8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6" name="Google Shape;856;p109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66</a:t>
            </a:r>
            <a:endParaRPr sz="2000"/>
          </a:p>
        </p:txBody>
      </p:sp>
      <p:sp>
        <p:nvSpPr>
          <p:cNvPr id="857" name="Google Shape;857;p109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858" name="Google Shape;858;p10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859" name="Google Shape;859;p109"/>
          <p:cNvSpPr txBox="1"/>
          <p:nvPr>
            <p:ph idx="1" type="body"/>
          </p:nvPr>
        </p:nvSpPr>
        <p:spPr>
          <a:xfrm>
            <a:off x="214282" y="214290"/>
            <a:ext cx="8715436" cy="64294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b="1" lang="pl-PL" sz="4000"/>
              <a:t>		Wielbię Ciebie 	</a:t>
            </a:r>
            <a:endParaRPr sz="4000"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b="1" lang="pl-PL" sz="4000"/>
              <a:t>		w każdym momencie</a:t>
            </a:r>
            <a:endParaRPr sz="4000"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	O, Żywy Chlebie nasz </a:t>
            </a:r>
            <a:r>
              <a:rPr b="1" lang="pl-PL" sz="4000"/>
              <a:t>	</a:t>
            </a:r>
            <a:endParaRPr sz="4000"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	W tym Sakramencie.</a:t>
            </a:r>
            <a:endParaRPr/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63" name="Shape 8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4" name="Google Shape;864;p110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67</a:t>
            </a:r>
            <a:endParaRPr sz="2000"/>
          </a:p>
        </p:txBody>
      </p:sp>
      <p:sp>
        <p:nvSpPr>
          <p:cNvPr id="865" name="Google Shape;865;p110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866" name="Google Shape;866;p1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867" name="Google Shape;867;p110"/>
          <p:cNvSpPr txBox="1"/>
          <p:nvPr>
            <p:ph idx="1" type="body"/>
          </p:nvPr>
        </p:nvSpPr>
        <p:spPr>
          <a:xfrm>
            <a:off x="214282" y="214290"/>
            <a:ext cx="8715436" cy="64294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b="1" lang="pl-PL" sz="4000"/>
              <a:t>W lekkim powiewie </a:t>
            </a:r>
            <a:endParaRPr sz="4000"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	przychodzisz do mnie Panie.</a:t>
            </a:r>
            <a:endParaRPr sz="4000"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W lekkim powiewie 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	przychodzisz do mnie Panie.</a:t>
            </a:r>
            <a:endParaRPr sz="4000"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Nie przez wicher ogromny i nie przez 	ogień,	</a:t>
            </a:r>
            <a:endParaRPr sz="4000"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Ale w lekkim powiewie przychodzisz 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	do mnie,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Ale w lekkim powiewie nawiedzasz duszę 	mą.</a:t>
            </a:r>
            <a:endParaRPr/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71" name="Shape 8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2" name="Google Shape;872;p111"/>
          <p:cNvSpPr txBox="1"/>
          <p:nvPr>
            <p:ph type="title"/>
          </p:nvPr>
        </p:nvSpPr>
        <p:spPr>
          <a:xfrm>
            <a:off x="457200" y="274638"/>
            <a:ext cx="8229600" cy="3682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r>
              <a:rPr lang="pl-PL" sz="2000"/>
              <a:t>68</a:t>
            </a:r>
            <a:endParaRPr sz="2000"/>
          </a:p>
        </p:txBody>
      </p:sp>
      <p:sp>
        <p:nvSpPr>
          <p:cNvPr id="873" name="Google Shape;873;p111"/>
          <p:cNvSpPr txBox="1"/>
          <p:nvPr>
            <p:ph idx="11" type="ftr"/>
          </p:nvPr>
        </p:nvSpPr>
        <p:spPr>
          <a:xfrm>
            <a:off x="214282" y="6215082"/>
            <a:ext cx="8715436" cy="5063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l-PL" sz="1800">
                <a:solidFill>
                  <a:srgbClr val="00B0F0"/>
                </a:solidFill>
              </a:rPr>
              <a:t>	Diakonia Uwielbienia Odnowy w Duchu Świętym diecezji warszawsko-praskiej</a:t>
            </a:r>
            <a:endParaRPr b="1" sz="1800">
              <a:solidFill>
                <a:srgbClr val="00B0F0"/>
              </a:solidFill>
            </a:endParaRPr>
          </a:p>
        </p:txBody>
      </p:sp>
      <p:pic>
        <p:nvPicPr>
          <p:cNvPr descr="G:\ELA_DOKUMENTY\Ela - dokumenty\ODNOWA\DIAKONIA\okładki\Dove.jpg" id="874" name="Google Shape;874;p1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28596" y="6000768"/>
            <a:ext cx="714380" cy="689927"/>
          </a:xfrm>
          <a:prstGeom prst="rect">
            <a:avLst/>
          </a:prstGeom>
          <a:noFill/>
          <a:ln>
            <a:noFill/>
          </a:ln>
        </p:spPr>
      </p:pic>
      <p:sp>
        <p:nvSpPr>
          <p:cNvPr id="875" name="Google Shape;875;p111"/>
          <p:cNvSpPr txBox="1"/>
          <p:nvPr>
            <p:ph idx="1" type="body"/>
          </p:nvPr>
        </p:nvSpPr>
        <p:spPr>
          <a:xfrm>
            <a:off x="214282" y="214290"/>
            <a:ext cx="8715436" cy="64294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b="1" lang="pl-PL"/>
              <a:t>	</a:t>
            </a:r>
            <a:r>
              <a:rPr b="1" lang="pl-PL" sz="4000"/>
              <a:t>Wznoszę ręce me wzwyż</a:t>
            </a:r>
            <a:r>
              <a:rPr lang="pl-PL" sz="4000"/>
              <a:t> 		</a:t>
            </a:r>
            <a:br>
              <a:rPr lang="pl-PL" sz="4000"/>
            </a:br>
            <a:r>
              <a:rPr lang="pl-PL" sz="4000"/>
              <a:t>	z moich ust chwała brzmi. </a:t>
            </a:r>
            <a:br>
              <a:rPr lang="pl-PL" sz="4000"/>
            </a:br>
            <a:r>
              <a:rPr lang="pl-PL" sz="4000"/>
              <a:t>Z sercem pełnym wdzięczności 	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	błogosławić Cię chcę.		</a:t>
            </a:r>
            <a:br>
              <a:rPr lang="pl-PL" sz="4000"/>
            </a:br>
            <a:r>
              <a:rPr lang="pl-PL" sz="4000"/>
              <a:t>Błogosławić Cię chcę błogosławić Cię 	chcę,  </a:t>
            </a:r>
            <a:br>
              <a:rPr lang="pl-PL" sz="4000"/>
            </a:br>
            <a:r>
              <a:rPr lang="pl-PL" sz="4000"/>
              <a:t>Z sercem pełnym wdzięczności 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rPr lang="pl-PL" sz="4000"/>
              <a:t>		błogosławić Cię chcę.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Motyw pakietu Office">
  <a:themeElements>
    <a:clrScheme name="Pakiet 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Motyw pakietu Office">
  <a:themeElements>
    <a:clrScheme name="Pakiet 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